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ink/inkAction3.xml" ContentType="application/vnd.ms-office.inkAction+xml"/>
  <Override PartName="/ppt/tags/tag3.xml" ContentType="application/vnd.openxmlformats-officedocument.presentationml.tags+xml"/>
  <Override PartName="/ppt/ink/inkAction4.xml" ContentType="application/vnd.ms-office.inkAction+xml"/>
  <Override PartName="/ppt/tags/tag4.xml" ContentType="application/vnd.openxmlformats-officedocument.presentationml.tags+xml"/>
  <Override PartName="/ppt/ink/inkAction5.xml" ContentType="application/vnd.ms-office.inkAction+xml"/>
  <Override PartName="/ppt/tags/tag5.xml" ContentType="application/vnd.openxmlformats-officedocument.presentationml.tags+xml"/>
  <Override PartName="/ppt/ink/inkAction6.xml" ContentType="application/vnd.ms-office.inkAction+xml"/>
  <Override PartName="/ppt/tags/tag6.xml" ContentType="application/vnd.openxmlformats-officedocument.presentationml.tags+xml"/>
  <Override PartName="/ppt/ink/inkAction7.xml" ContentType="application/vnd.ms-office.inkAction+xml"/>
  <Override PartName="/ppt/tags/tag7.xml" ContentType="application/vnd.openxmlformats-officedocument.presentationml.tags+xml"/>
  <Override PartName="/ppt/ink/inkAction8.xml" ContentType="application/vnd.ms-office.inkAction+xml"/>
  <Override PartName="/ppt/tags/tag8.xml" ContentType="application/vnd.openxmlformats-officedocument.presentationml.tags+xml"/>
  <Override PartName="/ppt/ink/inkAction9.xml" ContentType="application/vnd.ms-office.inkAction+xml"/>
  <Override PartName="/ppt/ink/inkAction10.xml" ContentType="application/vnd.ms-office.inkAction+xml"/>
  <Override PartName="/ppt/tags/tag9.xml" ContentType="application/vnd.openxmlformats-officedocument.presentationml.tags+xml"/>
  <Override PartName="/ppt/ink/inkAction11.xml" ContentType="application/vnd.ms-office.inkAction+xml"/>
  <Override PartName="/ppt/tags/tag10.xml" ContentType="application/vnd.openxmlformats-officedocument.presentationml.tags+xml"/>
  <Override PartName="/ppt/ink/inkAction12.xml" ContentType="application/vnd.ms-office.inkAction+xml"/>
  <Override PartName="/ppt/tags/tag11.xml" ContentType="application/vnd.openxmlformats-officedocument.presentationml.tags+xml"/>
  <Override PartName="/ppt/ink/inkAction13.xml" ContentType="application/vnd.ms-office.inkAction+xml"/>
  <Override PartName="/ppt/tags/tag12.xml" ContentType="application/vnd.openxmlformats-officedocument.presentationml.tags+xml"/>
  <Override PartName="/ppt/ink/inkAction14.xml" ContentType="application/vnd.ms-office.inkAction+xml"/>
  <Override PartName="/ppt/tags/tag13.xml" ContentType="application/vnd.openxmlformats-officedocument.presentationml.tags+xml"/>
  <Override PartName="/ppt/ink/inkAction15.xml" ContentType="application/vnd.ms-office.inkAction+xml"/>
  <Override PartName="/ppt/tags/tag14.xml" ContentType="application/vnd.openxmlformats-officedocument.presentationml.tags+xml"/>
  <Override PartName="/ppt/ink/inkAction16.xml" ContentType="application/vnd.ms-office.inkAction+xml"/>
  <Override PartName="/ppt/tags/tag15.xml" ContentType="application/vnd.openxmlformats-officedocument.presentationml.tags+xml"/>
  <Override PartName="/ppt/ink/inkAction17.xml" ContentType="application/vnd.ms-office.inkAction+xml"/>
  <Override PartName="/ppt/tags/tag16.xml" ContentType="application/vnd.openxmlformats-officedocument.presentationml.tags+xml"/>
  <Override PartName="/ppt/ink/inkAction18.xml" ContentType="application/vnd.ms-office.inkAction+xml"/>
  <Override PartName="/ppt/tags/tag17.xml" ContentType="application/vnd.openxmlformats-officedocument.presentationml.tags+xml"/>
  <Override PartName="/ppt/ink/inkAction19.xml" ContentType="application/vnd.ms-office.inkAction+xml"/>
  <Override PartName="/ppt/ink/inkAction20.xml" ContentType="application/vnd.ms-office.inkAction+xml"/>
  <Override PartName="/ppt/tags/tag18.xml" ContentType="application/vnd.openxmlformats-officedocument.presentationml.tags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ppt/ink/inkAction24.xml" ContentType="application/vnd.ms-office.inkAction+xml"/>
  <Override PartName="/ppt/tags/tag19.xml" ContentType="application/vnd.openxmlformats-officedocument.presentationml.tags+xml"/>
  <Override PartName="/ppt/ink/inkAction25.xml" ContentType="application/vnd.ms-office.inkAction+xml"/>
  <Override PartName="/ppt/tags/tag20.xml" ContentType="application/vnd.openxmlformats-officedocument.presentationml.tags+xml"/>
  <Override PartName="/ppt/ink/inkAction26.xml" ContentType="application/vnd.ms-office.inkAction+xml"/>
  <Override PartName="/ppt/ink/inkAction27.xml" ContentType="application/vnd.ms-office.inkAction+xml"/>
  <Override PartName="/ppt/tags/tag21.xml" ContentType="application/vnd.openxmlformats-officedocument.presentationml.tags+xml"/>
  <Override PartName="/ppt/ink/inkAction2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03" r:id="rId2"/>
    <p:sldId id="606" r:id="rId3"/>
    <p:sldId id="578" r:id="rId4"/>
    <p:sldId id="560" r:id="rId5"/>
    <p:sldId id="579" r:id="rId6"/>
    <p:sldId id="614" r:id="rId7"/>
    <p:sldId id="587" r:id="rId8"/>
    <p:sldId id="607" r:id="rId9"/>
    <p:sldId id="588" r:id="rId10"/>
    <p:sldId id="608" r:id="rId11"/>
    <p:sldId id="591" r:id="rId12"/>
    <p:sldId id="611" r:id="rId13"/>
    <p:sldId id="595" r:id="rId14"/>
    <p:sldId id="596" r:id="rId15"/>
    <p:sldId id="597" r:id="rId16"/>
    <p:sldId id="612" r:id="rId17"/>
    <p:sldId id="600" r:id="rId18"/>
    <p:sldId id="601" r:id="rId19"/>
    <p:sldId id="610" r:id="rId20"/>
    <p:sldId id="602" r:id="rId21"/>
    <p:sldId id="335" r:id="rId22"/>
    <p:sldId id="548" r:id="rId23"/>
    <p:sldId id="549" r:id="rId24"/>
    <p:sldId id="550" r:id="rId25"/>
    <p:sldId id="547" r:id="rId26"/>
    <p:sldId id="551" r:id="rId27"/>
    <p:sldId id="552" r:id="rId28"/>
    <p:sldId id="555" r:id="rId29"/>
    <p:sldId id="613" r:id="rId30"/>
    <p:sldId id="6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7" autoAdjust="0"/>
    <p:restoredTop sz="94660"/>
  </p:normalViewPr>
  <p:slideViewPr>
    <p:cSldViewPr snapToGrid="0">
      <p:cViewPr>
        <p:scale>
          <a:sx n="50" d="100"/>
          <a:sy n="50" d="100"/>
        </p:scale>
        <p:origin x="138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0:43.362"/>
    </inkml:context>
    <inkml:brush xml:id="br0">
      <inkml:brushProperty name="width" value="0.05292" units="cm"/>
      <inkml:brushProperty name="height" value="0.05292" units="cm"/>
    </inkml:brush>
  </inkml:definitions>
  <iact:action type="add" startTime="10082">
    <iact:property name="dataType"/>
    <iact:actionData xml:id="d0">
      <inkml:trace xmlns:inkml="http://www.w3.org/2003/InkML" xml:id="stk0" contextRef="#ctx0" brushRef="#br0">9672 16532 528 0,'1'3'338'7,"-1"-3"-188"1,0 0-10-2,0 0 44 2,0 0 0 0,0 0-10 0,0 0-20-2,0 0-18 2,0 0-77 0,0 0-59 0,0 0 0-2,0 0 0 2,0 3 0 0,0 1 0-2,9 1 0 2,-5-3 0 0,6 1 0 0,8 2 0 0,1-1 0-2,1 5 0 2,-7-5 0 0,-6 9 0 0,13-6 0-2,-4-1 0 2,2 3 0 0,5-4 0-2,-3 0 0 2,3-1 0 0,6-4 0 0,-1 0 0 0,5 0 0-2,-2 0 0 3,6 0 0-2,-5 0 0 1,0 0 0-2,-11-4 0 3,8 4 0-2,-16 0 0 0,4 0 0 1,3 0 0-1,-1 0 0 1,9 0 0 1,2 0 0-3,3 0 0 2,4-2 0-1,-7-4 0-1,11 1 0 2,-5-1 0 0,-9 0 0 0,7 6 0 0,-8 0 0-2,4-2 0 3,1 2 0-1,9 0 0-3,10-3 0 3,-4-3 0 1,-2-3 0-2,9 9 0-1,-8-2 0 2,-3 0 0 0,9 2 0 1,-5-4 0-3,-1-1 0 2,10 1 0 0,-1 2 0 0,5-1 0-1,2-2 0 0,7 0 0 0,9-7 0 1,-1 0 0 1,-5 2 0-4,-2 0 0 4,-4 5 0-2,-2 5 0 1,-5 0 0-2,-2 0 0 2,5 0 0 0,-4 0 0-2,5 0 0 2,-4 0 0 0,6 0 0 0,-2-2 0-1,-4 2 0 0,-1 0 0 2,-4 0 0-2,4 0 0-1,-1 0 0 2,2 0 0 0,9-6 0 1,-2 1 0-3,11-4 0 2,-11 3 0 0,10 4 0 0,-14-1 0-3,3-1 0 3,1 4 0 1,-4-2 0-2,0-1 0-1,5 0 0 2,-2 3 0 0,10-4 0 0,-10 4 0-2,3 0 0 2,2 0 0 1,-5 0 0-2,0 12 0-1,-5-3 0 2,-1-1 0 0,9-5 0 0,0 1 0-2,-4-2 0 2,4-2 0 0,-9 3 0 0,12 3 0-2,-14-4 0 2,11 3 0 1,-6-2 0-1,-2 4 0-3,5-5 0 3,-8-2 0 1,-8 0 0-2,6 0 0-1,-8 0 0 3,6 0 0-1,-2-2 0-1,-7-1 0 0,9 3 0 1,-4 0 0 0,9 0 0-1,4 0 0-1,-2 0 0 2,5 0 0 0,-6 0 0 1,1-7 0-4,-15 0 0 3,-4 1 0 0,-1 1 0 0,-5 1 0-2,-10 1 0 3,5-2 0 0,-3 0 0-3,2-2 0 0,10-6 0 2,1 1 0 1,12-2 0-1,-9 4 0-3,-10 1 0 3,8 3 0 0,-4 6 0 0,-2 0 0 0,-4 0 0-2,6 0 0 3,1 0 0-2,-1 0 0-1,-4 0 0 2,8-6 0 1,13-1 0-2,-9-3 0-1,9 3 0 2,-7 0 0 0,-4 2 0 0,0 2 0-1,-1 1 0 0,-4-1 0 2,2-1 0-1,6 2 0-3,8 2 0 4,0 0 0-1,1 0 0 0,2 0 0-1,-2-4 0 0,-8 4 0 1,-4 0 0 0,6-2 0-3,-7 0 0 3,7-1 0 0,-5-3 0 0,6 4 0-2,-1-5 0 3,-7 5 0-1,-2-8 0 0,-1 9 0-3,4-3 0 3,-9 2 0 1,2 2 0-2,3-3 0-1,1 3 0 2,10 0 0 0,-6 0 0 0,1 0 0-2,-1 0 0 2,-2 0 0 1,3 0 0-2,6 0 0 2,-9 0 0-3,2 0 0 1,-6 0 0 1,2 3 0-2,-2-3 0 2,4 6 0 0,-8-5 0 0,14 9 0-2,-7-5 0 3,7 7 0-1,-7-7 0-1,12 3 0-1,-4-1 0 3,-3-5 0-2,3 1 0 1,-16-1 0-2,4 4 0 2,-2 3 0 0,-8-4 0 0,1 4 0-2,7-1 0 3,-10 1 0-2,8-4 0 1,-7 1 0-2,7-4 0 2,-8 1 0 1,-1-3 0-1,2 0 0-3,-5 0 0 3,-1 3 0 1,-1 4 0-2,-13-2 0-1,6-3 0 3,-11 0 0-1,0 2 0-1,-16-4 0 1,-53 0 0-2,33 0 0 2,0 7-1853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01:56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5">
    <iact:property name="dataType"/>
    <iact:actionData xml:id="d0">
      <inkml:trace xmlns:inkml="http://www.w3.org/2003/InkML" xml:id="stk0" contextRef="#ctx0" brushRef="#br0">10927 13222 1102 0,'10'0'520'1,"3"0"-198"-1,-11 0-219 0,1 0-103 0,-3 0 0 0,0 0 0 0,0 0 0 2,11 0 0 72,-9 0 0-74,5 0 0 0,2 0 0 0,-2 0 0 0,-3 0 0 0,9 0 0 0,-6 0 0 0,-4 0 0 0,-3 0 0 0,0 0 0 77,0 0 0-77,-3 0 0 0,-44 9 0 0,-23 1 0 0,-2 2 0 0,-4-2 0 0,4 2 0 1,19 0 0-1,13-2 0 0,11-4 0 2,19-2 0 77,7-1 0-79,3-3 0 0,0 0 0 0,0 0 0 0,14 0 0 0,25 0 0 0,-2 0 0 0,-13 0 0 0,-8-7 0 0,-16 1 0 78,0-1-109-77</inkml:trace>
    </iact:actionData>
  </iact:action>
  <iact:action type="add" startTime="1872">
    <iact:property name="dataType"/>
    <iact:actionData xml:id="d1">
      <inkml:trace xmlns:inkml="http://www.w3.org/2003/InkML" xml:id="stk1" contextRef="#ctx0" brushRef="#br0">9682 12589 1580 0,'0'0'384'0,"0"0"-301"0,0 0-83 0,0 0 0 1,0 0 0 76,-180 50 0-77,126-33 0 0,10-5 0 0,9-1 0 0,0-4 0 1,20-5 0-1,4-2 0 0,11 0 0 0,0 0-131 0,0 0-1219 76</inkml:trace>
    </iact:actionData>
  </iact:action>
  <iact:action type="add" startTime="2127">
    <iact:property name="dataType"/>
    <iact:actionData xml:id="d2">
      <inkml:trace xmlns:inkml="http://www.w3.org/2003/InkML" xml:id="stk2" contextRef="#ctx0" brushRef="#br0">9462 12508 1316 0,'0'0'474'1,"0"0"-217"-1,0 0-257 0,0 0 0 0,0 0 0 77,86 186 0-76,-72-128 0-1,-4-1 0 0,-9-10 0 0,12-13 0 0,-6-3 0 0,-7-31-3 0,8 0-833 0</inkml:trace>
    </iact:actionData>
  </iact:action>
  <iact:action type="add" startTime="2466">
    <iact:property name="dataType"/>
    <iact:actionData xml:id="d3">
      <inkml:trace xmlns:inkml="http://www.w3.org/2003/InkML" xml:id="stk3" contextRef="#ctx0" brushRef="#br0">10088 12426 1174 0,'0'0'466'1,"0"0"-198"-1,0 0-129 0,40 186-139 0,-37-110 0 84,-3-6 0-84,3-6 0 0,-1-16-93 1,6-42-437-1,-5-6-859 0</inkml:trace>
    </iact:actionData>
  </iact:action>
  <iact:action type="add" startTime="2893">
    <iact:property name="dataType"/>
    <iact:actionData xml:id="d4">
      <inkml:trace xmlns:inkml="http://www.w3.org/2003/InkML" xml:id="stk4" contextRef="#ctx0" brushRef="#br0">11381 11808 1092 0,'0'0'434'75,"0"0"-182"-75,0 0-98 1,0 0-100-1,0 0-48 0,0 0 0 0,0 0 2 0,-92-77 0 0,36 34-4 0,-2 4 0 0,1 5 2 74,4 2 0-74,3 13 0 0,13 6-4 0,14 6 0 0,5 7 1 0,18 0-3 0,0 0 0 0,0 0 0 0,2 20 0 0,43 14 0 82,7 2 0-82,19-1 0 0,-6-8 0 0,-4-2 0 1,-15-13 0-1,-10-7 0 0,-20-3 0 0,-16-2 0 0,0 0 0 0,-18 0 0 1,-16-2-77 73,4-5-1491-73</inkml:trace>
    </iact:actionData>
  </iact:action>
  <iact:action type="add" startTime="3455">
    <iact:property name="dataType"/>
    <iact:actionData xml:id="d5">
      <inkml:trace xmlns:inkml="http://www.w3.org/2003/InkML" xml:id="stk5" contextRef="#ctx0" brushRef="#br0">10276 11746 1322 0,'0'0'378'1,"0"0"-178"-1,0 0-56 0,0 0-141 0,0 0-3 0,0 0 0 0,-181 66 0 80,164-66-51-80,14 0-351 1,3 0-850-1</inkml:trace>
    </iact:actionData>
  </iact:action>
  <iact:action type="add" startTime="3628">
    <iact:property name="dataType"/>
    <iact:actionData xml:id="d6">
      <inkml:trace xmlns:inkml="http://www.w3.org/2003/InkML" xml:id="stk6" contextRef="#ctx0" brushRef="#br0">10276 11746 1116 0,'-68'-23'470'1,"68"23"-222"75,61 163-114-75,-54-111-94-1,9-8-40 0,-4-7-8 0,-4-14-130 0,-5-23-386 0</inkml:trace>
    </iact:actionData>
  </iact:action>
  <iact:action type="add" startTime="3886">
    <iact:property name="dataType"/>
    <iact:actionData xml:id="d7">
      <inkml:trace xmlns:inkml="http://www.w3.org/2003/InkML" xml:id="stk7" contextRef="#ctx0" brushRef="#br0">10549 11499 994 0,'0'0'470'80,"0"0"-210"-79,0 0-48-1,0 0-101 0,24 202-111 0,-11-128 0 0,8 2 0 0,-3-7 0 0,-6-15 0 0,7-14 0 0,-6-18 0 0,-13-22-207 74,1 0-1277-74</inkml:trace>
    </iact:actionData>
  </iact:action>
  <iact:action type="add" startTime="4627">
    <iact:property name="dataType"/>
    <iact:actionData xml:id="d8">
      <inkml:trace xmlns:inkml="http://www.w3.org/2003/InkML" xml:id="stk8" contextRef="#ctx0" brushRef="#br0">11698 10603 1254 0,'0'0'400'1,"0"0"-246"-1,0 0-102 0,0 0 18 4,0 0-26 71,0 0-30-75,-161-165-4 0,113 138-8 1,8 5 0-1,8 6-4 0,20 12-2 0,12 4 2 0,0 5 2 0,12 35 24 0,43 8-2 78,3-6-15-78,6-3-7 1,-5-9 0-1,-11-12 0 0,-9-4 0 0,-17-1 0 0,-9-9 0 0,-13-1 0 0,0-3 0 0,-22 0 0 75,-10 0-265-74,8 0-1441-1</inkml:trace>
    </iact:actionData>
  </iact:action>
  <iact:action type="add" startTime="5047">
    <iact:property name="dataType"/>
    <iact:actionData xml:id="d9">
      <inkml:trace xmlns:inkml="http://www.w3.org/2003/InkML" xml:id="stk9" contextRef="#ctx0" brushRef="#br0">10918 10292 1422 0,'0'0'390'76,"0"0"-184"-75,0 0-177-1,0 0-29 0,0 0 0 0,0 0 0 0,-181 55 0 0,158-55 0 0,6 0 0 0,6-6-21 0,11-5-269 79,0 5-564-79</inkml:trace>
    </iact:actionData>
  </iact:action>
  <iact:action type="add" startTime="5370">
    <iact:property name="dataType"/>
    <iact:actionData xml:id="d10">
      <inkml:trace xmlns:inkml="http://www.w3.org/2003/InkML" xml:id="stk10" contextRef="#ctx0" brushRef="#br0">10797 10297 990 0,'0'0'596'1,"0"0"-362"-1,0 0-84 0,53 185-98 0,-48-141-46 0,-3-4-6 0,9-15-38 0,-1-8-78 0,-5-17-138 0,-2 0-568 75</inkml:trace>
    </iact:actionData>
  </iact:action>
  <iact:action type="add" startTime="5581">
    <iact:property name="dataType"/>
    <iact:actionData xml:id="d11">
      <inkml:trace xmlns:inkml="http://www.w3.org/2003/InkML" xml:id="stk11" contextRef="#ctx0" brushRef="#br0">11088 10015 1000 0,'0'0'494'7,"0"0"-190"77,0 0-108-83,30 146-143 0,-20-86-53-1,-4-2 0 0,-4-7 0 1,-2-8 0-1,3-6 0 0,5-5 0 0,-8-26-3 0,5 6-603 0</inkml:trace>
    </iact:actionData>
  </iact:action>
  <iact:action type="add" startTime="6342">
    <iact:property name="dataType"/>
    <iact:actionData xml:id="d12">
      <inkml:trace xmlns:inkml="http://www.w3.org/2003/InkML" xml:id="stk12" contextRef="#ctx0" brushRef="#br0">12011 9599 606 0,'0'0'348'1,"0"0"-122"-1,0 0 16 0,0 0-80 0,0 0-64 0,0 0-24 0,0 0-50 0,89 22-20 0,-98-56 12 76,-23-10 4-75,2-7-4-1,-7 0-8 0,4 4 0 0,11 3-6 0,3 1-2 0,9 17 4 0,0 16-2 0,10 10 2 1,0 0 82 76,18 8 11-77,8 23-97 0,11 2 0 0,0 1 0 0,-4-11 0 0,-7-6 0 0,-10-11 0 0,-7-4 0 0,-9-2 0 1,0 0-87 82,0 0-553-83</inkml:trace>
    </iact:actionData>
  </iact:action>
  <iact:action type="add" startTime="6752">
    <iact:property name="dataType"/>
    <iact:actionData xml:id="d13">
      <inkml:trace xmlns:inkml="http://www.w3.org/2003/InkML" xml:id="stk13" contextRef="#ctx0" brushRef="#br0">11175 9310 866 0,'0'0'576'1,"0"0"-214"0,0 0-119 72,0 0-243-72,-187 0 0-1,151 0 0 0,11 0 0 0,9 0 0 0,0 0 0 0,16 0 0 0,0 0 0 0,0 0-277 77,0-5-961-77</inkml:trace>
    </iact:actionData>
  </iact:action>
  <iact:action type="add" startTime="7007">
    <iact:property name="dataType"/>
    <iact:actionData xml:id="d14">
      <inkml:trace xmlns:inkml="http://www.w3.org/2003/InkML" xml:id="stk14" contextRef="#ctx0" brushRef="#br0">10998 9133 1238 0,'0'0'422'1,"0"0"-192"0,67 196-128-1,-54-128-70 1,-12-12-30-1,11-19-2 87,-11-17-18-87,2-15-78 0,-3-5-124 0,0 0-410 0</inkml:trace>
    </iact:actionData>
  </iact:action>
  <iact:action type="add" startTime="7270">
    <iact:property name="dataType"/>
    <iact:actionData xml:id="d15">
      <inkml:trace xmlns:inkml="http://www.w3.org/2003/InkML" xml:id="stk15" contextRef="#ctx0" brushRef="#br0">11349 9069 948 0,'0'0'372'0,"0"0"-110"0,27 155-144 2,-27-76-78 80,13 9-30-82,3 2-10 0,-1-2-12 0,5-17-44 0,-11-58-228 0,-2-13-334 0</inkml:trace>
    </iact:actionData>
  </iact:action>
  <iact:action type="add" startTime="7781">
    <iact:property name="dataType"/>
    <iact:actionData xml:id="d16">
      <inkml:trace xmlns:inkml="http://www.w3.org/2003/InkML" xml:id="stk16" contextRef="#ctx0" brushRef="#br0">12461 8837 98 0,'0'0'16'1,"0"0"-4"-1,0 0-4 0,0 0-6 0,0 0 250 0,0 0 204 1,11-3-140-1,-11 2-18 0,2-8-84 0,-2-3-116 0,0-7-56 74,0-4-16-74,-9-7-10 1,-23-7 0-1,-11-5-10 0,-7-5-4 0,2-2-2 0,5 2 2 0,2 0 0 0,9 10-2 1,8 10 0 76,8 17-8-77,12 10-32 0,4 0-24 0,0 0-22 0,0 17 76 0,17 3 8 1,9-3-26-1,-1-6-52 0,-9-9-38 0,-13-2-140 3,-3 0-348 72</inkml:trace>
    </iact:actionData>
  </iact:action>
  <iact:action type="add" startTime="8285">
    <iact:property name="dataType"/>
    <iact:actionData xml:id="d17">
      <inkml:trace xmlns:inkml="http://www.w3.org/2003/InkML" xml:id="stk17" contextRef="#ctx0" brushRef="#br0">11627 8430 1076 0,'0'0'332'78,"0"0"-100"-77,0 0-40-1,-171-6-98 0,115 6-56 0,9 0-22 0,7 0-16 0,3 0-10 0,13 0-100 0,24 0-208 0,0-5-528 76</inkml:trace>
    </iact:actionData>
  </iact:action>
  <iact:action type="add" startTime="8534">
    <iact:property name="dataType"/>
    <iact:actionData xml:id="d18">
      <inkml:trace xmlns:inkml="http://www.w3.org/2003/InkML" xml:id="stk18" contextRef="#ctx0" brushRef="#br0">11356 8335 754 0,'0'0'256'1,"0"0"-160"-1,44 166-48 0,-27-104-32 0,3-15-12 0,-4-10-4 1,-9-14-4-1,-7-23-94 88,0 0-584-87</inkml:trace>
    </iact:actionData>
  </iact:action>
  <iact:action type="add" startTime="8805">
    <iact:property name="dataType"/>
    <iact:actionData xml:id="d19">
      <inkml:trace xmlns:inkml="http://www.w3.org/2003/InkML" xml:id="stk19" contextRef="#ctx0" brushRef="#br0">11778 8227 738 0,'0'0'290'0,"0"0"-36"0,40 173-56 0,-21-106-98 82,-4 2-50-81,1-3-24-1,-6-13-18 0,0-10-8 0,-10-42-116 0,0-1-504 0</inkml:trace>
    </iact:actionData>
  </iact:action>
  <iact:action type="add" startTime="9780">
    <iact:property name="dataType"/>
    <iact:actionData xml:id="d20">
      <inkml:trace xmlns:inkml="http://www.w3.org/2003/InkML" xml:id="stk20" contextRef="#ctx0" brushRef="#br0">13638 7213 1010 0,'0'-22'344'91,"-13"22"-204"-91,-54 0 76 0,-17 12-92 1,-22 33-46-1,-1 19-16 0,2 26-6 0,8 20-39 0,20 27-17 0,38 21 0 0,31 8 0 0,8-1 0 0,40-16 0 91,47-26 0-91,35-35 0 0,37-33 0 1,15-43 0-1,15-12 0 0,1-67 0 0,-29-46 0 0,-41-35 0 0,-53-26 0 0,-66-18 0 0,-8 5 0 0,-95 11 0 2,-38 27 0 76,-21 40 0-78,-9 38 0 0,22 50 0 0,99 21-99 0,23 42-1826 0</inkml:trace>
    </iact:actionData>
  </iact:action>
  <iact:action type="add" startTime="10375">
    <iact:property name="dataType"/>
    <iact:actionData xml:id="d21">
      <inkml:trace xmlns:inkml="http://www.w3.org/2003/InkML" xml:id="stk21" contextRef="#ctx0" brushRef="#br0">13778 7484 948 0,'0'0'686'0,"0"0"-418"0,0 0-126 0,0 0-139 0,0 0-3 0,0 0 0 0,-177 11 0 0,131-11 0 3,-3 6 0 72,8-3 0-75,3 5 0 1,12-3 0-1,9 0 0 0,7 2 0 0,1-5 0 0,5-2 0 0,4 7 0 0,0 6 0 0,0 9 0 77,0 7 0-77,0 6 0 0,0 8 0 0,0 2 0 0,0 6 0 1,7-4 0-1,2 1 0 0,-2-11 0 0,6-12 0 0,-9-13 0 84,9-11 0-84,0-1 0 1,16 0 0-1,0 0 0 0,21 0 0 0,-4 0 0 0,-2 0 0 0,-1 10 0 0,3 4 0 1,-5 8 0-1,-6 0 0 0,-6 10 0 86,-13-4 0-86,-15 0 0 0,-1 3 0 0,-20-4 0 0,-47-2 0 0,-14-1 0 1,-6-7 0-1,-9-6 0 0,15-9 0 0,17-2 0 0,49 0 0 4,7 0-1031 72</inkml:trace>
    </iact:actionData>
  </iact:action>
  <iact:action type="add" startTime="12177">
    <iact:property name="dataType"/>
    <iact:actionData xml:id="d22">
      <inkml:trace xmlns:inkml="http://www.w3.org/2003/InkML" xml:id="stk22" contextRef="#ctx0" brushRef="#br0">21684 11185 1014 0,'0'0'382'2,"0"0"-108"-2,0 0-36 0,0 0-154 0,19 158-29 0,-15-69-55 0,9 3 0 0,-6-1 0 0,-4-13 0 0,-3-18 0 0,0-21 0 0,0-19 0 1,0-17 0 85,0-3 0-86,0-15-179 0,0-24-809 0</inkml:trace>
    </iact:actionData>
  </iact:action>
  <iact:action type="add" startTime="12445">
    <iact:property name="dataType"/>
    <iact:actionData xml:id="d23">
      <inkml:trace xmlns:inkml="http://www.w3.org/2003/InkML" xml:id="stk23" contextRef="#ctx0" brushRef="#br0">22162 11017 1640 0,'0'0'316'0,"0"0"-225"79,0 0-91-79,0 0 0 1,0 0 0-1,0 0 0 0,-174 15 0 0,134-5 0 0,19-3 0 0,3-4 0 0,0-3 0 0,14 0 0 0,4 0 0 80,0 0-609-79</inkml:trace>
    </iact:actionData>
  </iact:action>
  <iact:action type="add" startTime="12727">
    <iact:property name="dataType"/>
    <iact:actionData xml:id="d24">
      <inkml:trace xmlns:inkml="http://www.w3.org/2003/InkML" xml:id="stk24" contextRef="#ctx0" brushRef="#br0">21996 10822 1128 0,'0'0'540'78,"0"0"-282"-77,0 0-137-1,0 0-121 0,29 154 0 0,-27-103 0 0,-2-1 0 0,5-7 0 0,5-9 0 0,-3-12 0 0,6-8-27 3,-7-14-475 79,-4 0-810-82</inkml:trace>
    </iact:actionData>
  </iact:action>
  <iact:action type="add" startTime="13067">
    <iact:property name="dataType"/>
    <iact:actionData xml:id="d25">
      <inkml:trace xmlns:inkml="http://www.w3.org/2003/InkML" xml:id="stk25" contextRef="#ctx0" brushRef="#br0">22374 10719 940 0,'0'0'644'1,"0"0"-446"-1,0 0-14 0,43 187-103 0,-34-80-81 1,-2 6 0-1,9 7 0 0,-1-8 0 0,-12-80-169 1,1-14-551 76</inkml:trace>
    </iact:actionData>
  </iact:action>
  <iact:action type="add" startTime="13795">
    <iact:property name="dataType"/>
    <iact:actionData xml:id="d26">
      <inkml:trace xmlns:inkml="http://www.w3.org/2003/InkML" xml:id="stk26" contextRef="#ctx0" brushRef="#br0">24663 11133 576 0,'0'0'220'1,"0"0"-176"-1,0 0-2 0,0 0-42 0,0 0 8 0,0 0 14 0,36-2 288 0,-23 42 72 0,-9 10-54 0,17 11-213 2,-14 1-115 77,6-1 0-79,1-5 0 0,-12-4 0 0,1-4 0 0,-3-11 0 1,0-10 0-1,0-13 0 0,0-14 0 0,0 0-55 0,0-2-975 80</inkml:trace>
    </iact:actionData>
  </iact:action>
  <iact:action type="add" startTime="14237">
    <iact:property name="dataType"/>
    <iact:actionData xml:id="d27">
      <inkml:trace xmlns:inkml="http://www.w3.org/2003/InkML" xml:id="stk27" contextRef="#ctx0" brushRef="#br0">23671 10882 1130 0,'0'0'522'1,"0"0"-194"1,0 0-261 78,0 0-67-80,0 0 0 0,0 0 0 0,148 0 0 0,-115-3 0 0,-12 3 0 0,5 0 0 1,1 0 0-1,-1-6 0 0,-5-9 0 1,-14 4 0 93,3-1-781-94</inkml:trace>
    </iact:actionData>
  </iact:action>
  <iact:action type="add" startTime="14527">
    <iact:property name="dataType"/>
    <iact:actionData xml:id="d28">
      <inkml:trace xmlns:inkml="http://www.w3.org/2003/InkML" xml:id="stk28" contextRef="#ctx0" brushRef="#br0">24180 10574 916 0,'0'0'540'1,"0"0"-330"-1,0 0-24 0,13 189-76 0,-13-122-58 0,0-5-26 0,0-3-26 0,0-5-2 1,0-10-72-1,0-35-252 0,2-5-702 3</inkml:trace>
    </iact:actionData>
  </iact:action>
  <iact:action type="add" startTime="15111">
    <iact:property name="dataType"/>
    <iact:actionData xml:id="d29">
      <inkml:trace xmlns:inkml="http://www.w3.org/2003/InkML" xml:id="stk29" contextRef="#ctx0" brushRef="#br0">27370 11133 958 0,'0'0'446'1,"0"0"-226"-1,14 149-72 0,-14-95-94 0,0-2-54 0,0-3-18 0,0-37-128 0,-14-4-608 0</inkml:trace>
    </iact:actionData>
  </iact:action>
  <iact:action type="add" startTime="15424">
    <iact:property name="dataType"/>
    <iact:actionData xml:id="d30">
      <inkml:trace xmlns:inkml="http://www.w3.org/2003/InkML" xml:id="stk30" contextRef="#ctx0" brushRef="#br0">26496 11010 834 0,'0'0'408'1,"0"0"-228"-1,0 0-92 0,0 0-48 1,0 0 58 91,0 0 152-92,0 0-101 0,55-9-149 0,-18 9 0 0,3 0 0 0,-3 0 0 0,-10 0 0 0,-2 0 0 0,-2 0 0 1,-22 0 0-1,-1 0-691 0</inkml:trace>
    </iact:actionData>
  </iact:action>
  <iact:action type="add" startTime="15704">
    <iact:property name="dataType"/>
    <iact:actionData xml:id="d31">
      <inkml:trace xmlns:inkml="http://www.w3.org/2003/InkML" xml:id="stk31" contextRef="#ctx0" brushRef="#br0">26878 10724 1152 0,'0'0'540'1,"0"0"-296"-1,0 0-133 0,50 185-111 0,-37-118 0 0,-5-5 0 0,0-8 0 0,-3-7 0 6,2-10 0 75,5-32-267-81,-11-5-533 0</inkml:trace>
    </iact:actionData>
  </iact:action>
  <iact:action type="add" startTime="16303">
    <iact:property name="dataType"/>
    <iact:actionData xml:id="d32">
      <inkml:trace xmlns:inkml="http://www.w3.org/2003/InkML" xml:id="stk32" contextRef="#ctx0" brushRef="#br0">28508 11313 1162 0,'0'0'590'1,"0"0"-354"-1,0 0-177 0,0 0-59 1,0 0 0-1,0 0 0 0,0 176 0 0,0-114 0 90,0-1 0-90,8-4 0 0,3-16 0 0,-6-16 0 0,-5-14 0 0,0-11 0 0,0 0-179 0,0-13-795 0</inkml:trace>
    </iact:actionData>
  </iact:action>
  <iact:action type="add" startTime="16877">
    <iact:property name="dataType"/>
    <iact:actionData xml:id="d33">
      <inkml:trace xmlns:inkml="http://www.w3.org/2003/InkML" xml:id="stk33" contextRef="#ctx0" brushRef="#br0">27987 10882 794 0,'0'0'816'1,"0"0"-512"-1,0 0-171 0,0 0-133 0,0 0 0 0,0 0 0 0,56 0 0 0,-50 0 0 0,10 0 0 0,-5 0 0 0,2 0 0 0,3 0 0 2,-11 0 0 76,-1 0-221-77,-1 0-1173-1</inkml:trace>
    </iact:actionData>
  </iact:action>
  <iact:action type="add" startTime="17068">
    <iact:property name="dataType"/>
    <iact:actionData xml:id="d34">
      <inkml:trace xmlns:inkml="http://www.w3.org/2003/InkML" xml:id="stk34" contextRef="#ctx0" brushRef="#br0">27987 10882 862 0,'186'-195'430'0,"-186"195"-198"0,0 0-98 1,14 158-64 85,-14-121-40-86,0-2-12 1,4-1-16-1,10-5-2 0,-9-1-30 0,12-4-48 0,-17-24-332 0,3 4-764 0</inkml:trace>
    </iact:actionData>
  </iact:action>
  <iact:action type="add" startTime="17945">
    <iact:property name="dataType"/>
    <iact:actionData xml:id="d35">
      <inkml:trace xmlns:inkml="http://www.w3.org/2003/InkML" xml:id="stk35" contextRef="#ctx0" brushRef="#br0">28134 10561 578 0,'0'0'520'1,"0"0"-116"-1,0 0-126 0,0 0-100 0,0 0-89 83,0 0-89-83,73 166 0 0,-57-92 0 0,-5 4 0 0,2-9 0 0,-2-17 0 0,-3-20 0 0,-8-15 0 0,0-11 0 0,0-6 0 0,0 0 0 81,0 0 0-80,0 0 0-1,0 0 0 0,0-10 0 0,0 1 0 0,0 5-433 0</inkml:trace>
    </iact:actionData>
  </iact:action>
  <iact:action type="add" startTime="18321">
    <iact:property name="dataType"/>
    <iact:actionData xml:id="d36">
      <inkml:trace xmlns:inkml="http://www.w3.org/2003/InkML" xml:id="stk36" contextRef="#ctx0" brushRef="#br0">28026 10862 410 0,'0'0'810'0,"0"0"-670"1,0 0 40 84,0 0-12-84,0 0-28-1,0 0-14 0,-145-40-53 0,113 40-73 0,7 0 0 0,2 0 0 0,7 0 0 0,0 0 0 0,15 0 0 0,1 0 0 2,0 0 0 81,0 0 0-83,0 0 0 0,0 0 0 0,20 0 0 0,13 0 0 0,-8 0 0 0,-2 0 0 0,0 0 0 0,-7 0 0 0,2 0 0 1,-11 0 0 80,2 0 0-80,-5 0 0 0,2 8 0-1,-6-5 0 0,0 2-1051 0</inkml:trace>
    </iact:actionData>
  </iact:action>
  <iact:action type="add" startTime="19155">
    <iact:property name="dataType"/>
    <iact:actionData xml:id="d37">
      <inkml:trace xmlns:inkml="http://www.w3.org/2003/InkML" xml:id="stk37" contextRef="#ctx0" brushRef="#br0">29488 11294 456 0,'0'0'572'1,"0"0"-492"0,0 0-6-1,0 0-16 0,0 0-2 0,0 0 90 0,31 54 76 84,-34 3-24-84,3 3-56 0,0-1-99 0,0-2-43 0,0-4 0 0,13-13 0 0,-6-18 0 0,-4-13 0 1,-3-9 0-1,0 0-15 0,0-4-593 0,0-18-144 82</inkml:trace>
    </iact:actionData>
  </iact:action>
  <iact:action type="add" startTime="19613">
    <iact:property name="dataType"/>
    <iact:actionData xml:id="d38">
      <inkml:trace xmlns:inkml="http://www.w3.org/2003/InkML" xml:id="stk38" contextRef="#ctx0" brushRef="#br0">28726 10873 924 0,'0'0'758'1,"0"0"-484"-1,0 0-183 0,0 0-91 0,0 0 0 0,0 0 0 0,0 0 0 83,71 0 0-82,-42 0 0-1,-6 0 0 0,2-4 0 0,-5 4 0 0,-4 0 0 0,-3 0 0 0,-10 0 0 0,-3 0 0 0,0 0 0 0,0 0 0 2,0 0-603 81</inkml:trace>
    </iact:actionData>
  </iact:action>
  <iact:action type="add" startTime="19891">
    <iact:property name="dataType"/>
    <iact:actionData xml:id="d39">
      <inkml:trace xmlns:inkml="http://www.w3.org/2003/InkML" xml:id="stk39" contextRef="#ctx0" brushRef="#br0">29071 10699 1028 0,'0'0'468'1,"0"0"-202"-1,0 0-122 0,0 0-66 2,0 0-15 97,43 193-63-99,-27-137 0 0,0 4 0 0,-12-1 0 0,4-6 0 0,-2 0 0 0,-6-45-17 0,0 4-651 1</inkml:trace>
    </iact:actionData>
  </iact:action>
  <iact:action type="add" startTime="20555">
    <iact:property name="dataType"/>
    <iact:actionData xml:id="d40">
      <inkml:trace xmlns:inkml="http://www.w3.org/2003/InkML" xml:id="stk40" contextRef="#ctx0" brushRef="#br0">30138 11452 554 0,'0'0'502'1,"0"0"-226"-1,0 0-4 0,0 0-178 0,0 0-22 75,0 0 12-75,36 34-18 0,-35-27 2 0,-1-7-9 0,3 0-59 0,-3 0 0 0,0 0 0 0,5 0 0 0,2-28 0 0,-6-13 0 79,2-5 0-78,4 12 0-1,4 16 0 0,-11 9 0 0,0 9 0 0,0 0 0 0,0 6 0 0,0 29 0 0,0 15 0 1,0 7 0-1,0-6 0 82,0-12 0-82,0-7 0 0,5-12 0 1,-3-12 0-1,1-8 0 0,-3 0 0 0,0-7-113 0,0-13-475 0,0 0-594 0</inkml:trace>
    </iact:actionData>
  </iact:action>
  <iact:action type="add" startTime="21174">
    <iact:property name="dataType"/>
    <iact:actionData xml:id="d41">
      <inkml:trace xmlns:inkml="http://www.w3.org/2003/InkML" xml:id="stk41" contextRef="#ctx0" brushRef="#br0">29600 10909 1198 0,'0'0'350'1,"0"0"-132"-1,0 0-38 3,0 0-79 72,0 0-101-75,0 0 0 0,97 14 0 0,-74-11 0 0,-3 0 0 1,7-3 0-1,-14 2 0 0,3-2 0 0,-2 0 0 0,2 0 0 78,-2 0 0-78,-2 0-315 0,-12 0-961 0</inkml:trace>
    </iact:actionData>
  </iact:action>
  <iact:action type="add" startTime="21513">
    <iact:property name="dataType"/>
    <iact:actionData xml:id="d42">
      <inkml:trace xmlns:inkml="http://www.w3.org/2003/InkML" xml:id="stk42" contextRef="#ctx0" brushRef="#br0">29893 10689 1130 0,'0'0'344'1,"0"0"-150"-1,0 0-36 0,0 0-42 0,0 0-56 0,65 156-15 1,-45-89-45 77,-4 2 0-77,-3-3 0-1,-6-10 0 0,-1-13 0 0,-6-13 0 0,0-13 0 0,0-17-293 0,0 0-751 0</inkml:trace>
    </iact:actionData>
  </iact:action>
  <iact:action type="add" startTime="22324">
    <iact:property name="dataType"/>
    <iact:actionData xml:id="d43">
      <inkml:trace xmlns:inkml="http://www.w3.org/2003/InkML" xml:id="stk43" contextRef="#ctx0" brushRef="#br0">31864 9510 1206 0,'0'0'206'1,"0"0"-136"-1,0 0 86 84,-203-62 8-84,39 62-20 0,-18 50-66 0,-16 32-55 0,19 33-23 0,35 28 0 0,43 30 0 0,41 17 0 0,27 10 0 0,33-13 0 0,16-21 0 79,68-25 0-77,46-28 0-2,44-32 0 0,57-31 0 0,30-41 0 0,8-11 0 0,-8-82 0 0,-58-41 0 0,-65-36 0 0,-79-32 0 1,-59-34 0 79,-69-17 0-79,-82 10 0-1,-36 34 0 0,86 158 0 1,4 34-707-1</inkml:trace>
    </iact:actionData>
  </iact:action>
  <iact:action type="add" startTime="23082">
    <iact:property name="dataType"/>
    <iact:actionData xml:id="d44">
      <inkml:trace xmlns:inkml="http://www.w3.org/2003/InkML" xml:id="stk44" contextRef="#ctx0" brushRef="#br0">30878 10398 1064 0,'0'0'500'0,"0"0"-318"1,0 0 92-1,0 0-247 0,0 0-27 0,0 0 0 0,100 3 0 79,-43-3 0-77,2 0 0-2,5 0 0 0,-3-7 0 0,0-1 0 0,-5 0 0 0,-48 4-163 0,5 3-1343 0</inkml:trace>
    </iact:actionData>
  </iact:action>
  <iact:action type="add" startTime="23356">
    <iact:property name="dataType"/>
    <iact:actionData xml:id="d45">
      <inkml:trace xmlns:inkml="http://www.w3.org/2003/InkML" xml:id="stk45" contextRef="#ctx0" brushRef="#br0">32018 9884 1210 0,'0'0'320'1,"0"0"-182"-1,0 0-60 0,0 0-12 77,8 168 8-77,-5-83-10 0,3-1-2 0,1 11-27 0,6-1-35 0,-10-13 0 0,-3-8 0 0,0-23 0 0,0-14 0 0,0-16 0 0,0-8 0 76,0-12 0-76,3 0-29 0,-3-12-285 0,0-23 192 1,0-14 60-1,0 2 60 0,0 1 2 0,-19 8 8 0,-8 21 14 0,-25 8 46 77,-9 9 16-77,-6 0 16 0,-3 0-4 0,12 11-2 0,15 4-37 0,15-8-57 0,15-1 0 0,10-6 0 0,3 0 0 1,0-20 0 2,0-34 0 75,16-16 0-78,5-14 0 0,-1 5 0 0,-17 4 0 0,-3 7 0 0,0 17 0 1,-3 9 0-1,-26 12 0 0,17 30-319 0,-4 0-1081 85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50:40.1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085">
    <iact:property name="dataType"/>
    <iact:actionData xml:id="d0">
      <inkml:trace xmlns:inkml="http://www.w3.org/2003/InkML" xml:id="stk0" contextRef="#ctx0" brushRef="#br0">5388 2726 680 0,'0'0'500'6,"0"0"-190"1,0 0-90 2,0 0-12-1,192 0-100-2,-140 0-87 2,6 0-21 0,9 0 0 0,-4 0 0-2,14 0 0 2,-4 0 0 0,-1 0 0 0,-2 0 0-2,-1 0 0 2,5 14 0 1,3 0 0-2,-6-1 0-2,-1 1 0 5,1-8 0-1,5-2 0-1,4-4 0-1,4 0 0-1,-3 1 0 3,-4 8 0-2,6 5 0-1,4 7 0 2,-5 1 0 1,-3-3 0-2,-8-2 0 0,-2-9 0 1,-14-5 0 0,5-3 0-1,-4 0 0-1,1 0 0 2,2 0 0 0,7-8 0 0,-4 3 0-2,7-2 0 2,0 5 0 1,-9-1 0-1,0-2 0-3,1 2 0 4,-5-1 0-2,-2-1 0 2,-3 2 0-4,4-2 0 3,-10-1 0 0,7-2 0 1,-4 3 0-3,4 1 0 2,-3 0 0 0,0-1 0 0,-5 3 0-3,4 2 0 4,4 0 0-1,-1 0 0 0,7 0 0-3,1 0 0 4,2 0 0-1,-2 0 0 0,2 0 0-3,-1 0 0 3,1 0 0 1,-9-2 0-1,-4-4 0-3,-5 3 0 4,6 3 0-1,-1 0 0-1,9 0 0 0,-1 0 0 0,-8 0 0 2,9 0 0-2,-5 9 0 0,-7-7 0 0,1 5 0 2,-5-7 0-2,12 0 0 0,-6 0 0 1,9 0 0 0,-2 0 0 0,-3 0 0-3,2 0 0 4,-6 0 0-1,9 0 0 0,-11 0 0-3,10 0 0 3,-10 0 0 1,4 8 0-1,-18-3 0-2,7-1 0 1,-18 0 0 2,-1-4 0-3,-2 4 0 0,-11-2 0 3,-6-2 0-1,0 3 0-1,0-3 0-1,0 2 0 2,0 1 0 0,-26 0 0 1,8-1 0-4,-5 2-1009 3</inkml:trace>
    </iact:actionData>
  </iact:action>
  <iact:action type="add" startTime="19178">
    <iact:property name="dataType"/>
    <iact:actionData xml:id="d1">
      <inkml:trace xmlns:inkml="http://www.w3.org/2003/InkML" xml:id="stk1" contextRef="#ctx0" brushRef="#br1">13080 12818 152 0,'4'4'856'7,"-4"-4"-672"0,0 0-94 0,0 0 0 1,0 0 4 0,0 0 18 0,-20-10-26-2,-1-5 28 2,1-4 14 0,0-9-34 0,4-9-47-2,4-8-47 1,-4-11 0 2,3-8 0-1,10-8 0-2,-1 3 0 2,4-10 0-1,0 3 0 1,0 4 0 3,0 6 0-7,0 11 0 4,20-5 0 1,1 2 0-2,18-7 0-1,4 1 0 3,11 2 0-1,7 8 0-2,-2 20 0 1,-2 17 0 1,-46 17-361 0,2 0-395-2</inkml:trace>
    </iact:actionData>
  </iact:action>
  <iact:action type="add" startTime="19627">
    <iact:property name="dataType"/>
    <iact:actionData xml:id="d2">
      <inkml:trace xmlns:inkml="http://www.w3.org/2003/InkML" xml:id="stk2" contextRef="#ctx0" brushRef="#br1">13506 12224 680 0,'0'0'200'8,"0"0"-114"-1,0 0 42 0,0 0 126 0,0 0-124 2,0 0-40-2,-161 110-14 0,136-82 0 1,2 4-20 0,3 0-6 0,4 8 12 0,14 2-4-3,2 3-16 4,0-9-2-1,0-4-21-3,25-7-19 4,18-5 0-1,14-11 0 0,4-5 0-3,-5-4 0 3,-12 0 0 3,-6 0-79-5,-27 0-251 1,-8 0-666 0</inkml:trace>
    </iact:actionData>
  </iact:action>
  <iact:action type="add" startTime="20018">
    <iact:property name="dataType"/>
    <iact:actionData xml:id="d3">
      <inkml:trace xmlns:inkml="http://www.w3.org/2003/InkML" xml:id="stk3" contextRef="#ctx0" brushRef="#br1">13967 12261 1028 0,'0'0'378'6,"0"0"-148"3,0 0-32-3,0 0-94 2,0 0-70 0,0 0-18 0,197-25-16-3,-157 16 4 4,1 4-4-1,-9-2-16-1,-25 7-80 0,-7 0-458 1</inkml:trace>
    </iact:actionData>
  </iact:action>
  <iact:action type="add" startTime="20289">
    <iact:property name="dataType"/>
    <iact:actionData xml:id="d4">
      <inkml:trace xmlns:inkml="http://www.w3.org/2003/InkML" xml:id="stk4" contextRef="#ctx0" brushRef="#br1">13996 12444 1170 0,'0'0'450'6,"0"0"-216"2,0 0-70-2,0 0-135 2,0 0-29 0,0 0 0 0,88 0 0-2,-69 0 0 2,8 0 0 0,7 0 0 0,9 0 0-3,8-5 0 3,-8-8 0 0,-27 9-307 0,-8 1-639-1</inkml:trace>
    </iact:actionData>
  </iact:action>
  <iact:action type="add" startTime="20610">
    <iact:property name="dataType"/>
    <iact:actionData xml:id="d5">
      <inkml:trace xmlns:inkml="http://www.w3.org/2003/InkML" xml:id="stk5" contextRef="#ctx0" brushRef="#br1">14667 11817 670 0,'0'0'424'7,"0"0"-256"0,0 0 0 2,0 0-48-3,16 191-32 2,-16-98-26 0,0 1 6 0,0 8-6-2,0-5 26 2,0-8-36 0,0-5-24 0,0-13-24-2,3-13-4 2,10-19-32 0,-3-18-156 0,-10-21-318-2,1 0-498 2</inkml:trace>
    </iact:actionData>
  </iact:action>
  <iact:action type="add" startTime="20880">
    <iact:property name="dataType"/>
    <iact:actionData xml:id="d6">
      <inkml:trace xmlns:inkml="http://www.w3.org/2003/InkML" xml:id="stk6" contextRef="#ctx0" brushRef="#br1">15028 12735 96 0,'0'0'830'6,"79"-173"-616"2,-55 69 30 0,-7-9-12-2,-17-8-92 2,0-2-30 0,0-1-28 1,-36 3-40-4,-16 15-28 3,-21 12-14 0,-8 15-6 0,42 77-80-2,-2 0-816 2</inkml:trace>
    </iact:actionData>
  </iact:action>
  <iact:action type="add" startTime="35681">
    <iact:property name="dataType"/>
    <iact:actionData xml:id="d7">
      <inkml:trace xmlns:inkml="http://www.w3.org/2003/InkML" xml:id="stk7" contextRef="#ctx0" brushRef="#br1">17480 1320 488 0,'0'0'276'8,"0"0"-162"-2,0 0-6 1,0 0 34 2,0 0-28-1,0-5-40-2,0 3-2 2,0-2 4 0,0 4 10 0,0 0 12-2,0 0-18 3,0 0-6-2,0 0-12 1,0 0-26-2,0 0-4 2,0 0-14 0,0 0 14 0,13 0-6 0,-5 0 13-2,5 0-39 1,4 0 0 2,-1 0 0-3,-9 11 0 2,14 17 0 0,-6 6 0 0,-3 8 0 0,4 3 0 0,3 6 0-2,-2 6 0 4,6-7 0-6,-5-2 0 5,2-3 0-2,0-18 0 1,4-7 0-2,-4-10 0 2,9-6 0 0,-2-4 0 0,0 0 0-2,3-4-135 2,-26-9-329 0,-4-6-160 0</inkml:trace>
    </iact:actionData>
  </iact:action>
  <iact:action type="add" startTime="36139">
    <iact:property name="dataType"/>
    <iact:actionData xml:id="d8">
      <inkml:trace xmlns:inkml="http://www.w3.org/2003/InkML" xml:id="stk8" contextRef="#ctx0" brushRef="#br1">17812 1279 838 0,'0'0'338'6,"0"0"-122"2,-158 210-36 0,99-122-50 0,1-4-78 0,-2-15-52-3,17-10 0 4,5-16-92-2,32-43-174 0,6 0-184 1</inkml:trace>
    </iact:actionData>
  </iact:action>
  <iact:action type="add" startTime="36611">
    <iact:property name="dataType"/>
    <iact:actionData xml:id="d9">
      <inkml:trace xmlns:inkml="http://www.w3.org/2003/InkML" xml:id="stk9" contextRef="#ctx0" brushRef="#br1">18196 1394 942 0,'0'0'378'8,"0"0"-168"-2,0 0-46 2,0 0-18 0,0 0 12 0,0 0-109-2,113-14-49 2,-68 11 0 0,-1 0 0 0,-1 0 0-2,7 3 0 2,-18-2 0 0,-1 2 0 0,-10 0 0 0,-21 0-65-2,0 0-721 2</inkml:trace>
    </iact:actionData>
  </iact:action>
  <iact:action type="add" startTime="36957">
    <iact:property name="dataType"/>
    <iact:actionData xml:id="d10">
      <inkml:trace xmlns:inkml="http://www.w3.org/2003/InkML" xml:id="stk10" contextRef="#ctx0" brushRef="#br1">18257 1562 734 0,'0'0'524'8,"0"0"-262"-1,0 0-32 0,0 0-54-1,0 0-68 2,0 0-95 0,174-45-13 0,-148 45 0-2,-1 0 0 3,-2 0 0-2,-5 0 0 1,9 0 0-2,-25 0 0 2,5 0-503 0</inkml:trace>
    </iact:actionData>
  </iact:action>
  <iact:action type="add" startTime="37316">
    <iact:property name="dataType"/>
    <iact:actionData xml:id="d11">
      <inkml:trace xmlns:inkml="http://www.w3.org/2003/InkML" xml:id="stk11" contextRef="#ctx0" brushRef="#br1">19337 618 1012 0,'0'0'384'6,"0"0"-134"3,0 0-70-1,0 0-134-2,9 152-8 1,-9-83-14 1,0 0-8 0,0 0-10-1,0 1-6 2,0-8-12-2,0-14-78 1,0-14-150-2,0-34-226 2</inkml:trace>
    </iact:actionData>
  </iact:action>
  <iact:action type="add" startTime="37579">
    <iact:property name="dataType"/>
    <iact:actionData xml:id="d12">
      <inkml:trace xmlns:inkml="http://www.w3.org/2003/InkML" xml:id="stk12" contextRef="#ctx0" brushRef="#br1">19646 1289 1132 0,'0'0'524'8,"0"0"-398"-2,0 0-60 1,0 0 24 2,-225 29-34-4,122-24-20 4,2 4-24-1,8-4-10 0,9 3-2-2,17-5-74 1,54-3-380 2,12 0-458-1</inkml:trace>
    </iact:actionData>
  </iact:action>
  <iact:action type="add" startTime="37917">
    <iact:property name="dataType"/>
    <iact:actionData xml:id="d13">
      <inkml:trace xmlns:inkml="http://www.w3.org/2003/InkML" xml:id="stk13" contextRef="#ctx0" brushRef="#br1">19365 1578 1218 0,'0'0'272'6,"0"0"-64"2,0 0-14 0,0 0-112-2,0 0-70 2,0 0-6 0,0 0 4 0,114 150 6-2,-114-116-10 2,-17-2 6 0,-24-5-10 0,-12-14-2-2,-10-6 0 2,-1-7-32 0,17 0-104 0,-3-17-62-2,30-9-40 2,20 5 102 1,0 11 98-3,16 10 38 2,38 0 24-1,5 0 34 1,9 0 24 0,6 18-18-2,-7-1-14 2,-3-1-24 1,-11 4-12 0,-12-7-14-4,-12 2-20 4,-29-12-174-2,0-3-344 0</inkml:trace>
    </iact:actionData>
  </iact:action>
  <iact:action type="add" startTime="38455">
    <iact:property name="dataType"/>
    <iact:actionData xml:id="d14">
      <inkml:trace xmlns:inkml="http://www.w3.org/2003/InkML" xml:id="stk14" contextRef="#ctx0" brushRef="#br1">19963 1369 202 0,'0'0'678'8,"0"0"-486"0,0 0-2 0,0 0-50-2,0 0-94 2,0 0 2 0,58 0 2 0,-55 19 4-2,0 7 10 2,-1 6-14 0,-2 11-22 0,0 2-4-2,0 5 4 2,0-5-2 0,0 1-2 0,-5-8-14-2,5-4 2 2,0-9-4 0,0-10-4 0,0-10-4-2,19-5-14 2,22 0 4-1,12-15-72 2,-6-26 30-3,6-7 4 2,-9-1 18 0,-7-8-6 1,-13 7 2-3,-1 1 4 3,-10 12 14-2,-10 10 16 2,-3 13 0-3,0 11 0 1,0 3-6 0,0 0-8 1,0 0 14-2,0 12 22 2,0 18 118 0,0 9-60 0,0 6-34-2,0 0-32 2,0 4-14 0,0-2-2 0,0-8-76-2,0-31-132 2,0-4-312 0</inkml:trace>
    </iact:actionData>
  </iact:action>
  <iact:action type="add" startTime="43578">
    <iact:property name="dataType"/>
    <iact:actionData xml:id="d15">
      <inkml:trace xmlns:inkml="http://www.w3.org/2003/InkML" xml:id="stk15" contextRef="#ctx0" brushRef="#br1">19121 6897 978 0,'0'0'286'6,"0"0"-82"3,0 0-32-1,0 0-16 0,0 0 18-2,0 0-97 2,19 0-77 1,1 0 0-4,18 0 0 3,17 0 0 0,-3 0 0 0,24 0 0 0,5-7 0-2,3 1 0 2,6 4 0-1,-11-3 0 2,-15 5 0-3,-3 0 0 4,-17 0 0-4,-12 0 0 0,-8 0 0 2,-4-10 0 0,-4-6 0 0,-16 8 0 0,0-3-1241-3</inkml:trace>
    </iact:actionData>
  </iact:action>
  <iact:action type="add" startTime="43945">
    <iact:property name="dataType"/>
    <iact:actionData xml:id="d16">
      <inkml:trace xmlns:inkml="http://www.w3.org/2003/InkML" xml:id="stk16" contextRef="#ctx0" brushRef="#br1">20788 6359 680 0,'0'0'368'8,"0"0"-234"0,0 0-90-1,0 0 24 0,0 0 108 1,0 0-74 0,-104 25 10 0,59 14 42-2,-4 9-32 1,2 8-35 2,9 10-87-2,-1 4 0 0,15 3 0 1,5 4 0 0,19-2 0 0,0-4 0-2,0-5 0 2,19-6 0 1,26-13 0-3,27-8 0 3,5-17 0-1,6-10 0 0,-18-12 0-1,-6 0 0 0,-21-2 0 1,-18-42 0-1,-13-11 0 1,-7-7 0-2,0 3 0 2,-21 11 0 0,-36 14 0 1,-5 17 0-4,-15 15 0 4,9 2 0-2,8 0 0 0,18 17 0 0,3 6 0 2,22-10 0-2,7-4-75-1,10-9-401 3,0 0-694-3</inkml:trace>
    </iact:actionData>
  </iact:action>
  <iact:action type="add" startTime="44525">
    <iact:property name="dataType"/>
    <iact:actionData xml:id="d17">
      <inkml:trace xmlns:inkml="http://www.w3.org/2003/InkML" xml:id="stk17" contextRef="#ctx0" brushRef="#br1">21185 6845 964 0,'0'0'432'6,"0"0"-174"0,0 0-70 2,0 0-58 0,0 0-55 0,0 0-75 0,157-2 0-2,-119 19 0 2,4 20 0 0,0 10 0-2,1 4 0 2,1 1 0 0,-5-4 0-1,1-4 0 0,-2-8 0 1,-15-15 0 0,11-7 0 0,-8-14 0-2,10 0 0 2,-27-7-53 0,4-20-739 0</inkml:trace>
    </iact:actionData>
  </iact:action>
  <iact:action type="add" startTime="44787">
    <iact:property name="dataType"/>
    <iact:actionData xml:id="d18">
      <inkml:trace xmlns:inkml="http://www.w3.org/2003/InkML" xml:id="stk18" contextRef="#ctx0" brushRef="#br1">21809 6843 1066 0,'0'0'302'8,"0"0"-64"-2,-186 177-64 0,109-124-90 2,13-5-66 0,8-15-18 0,17-8-48-2,14-8-140 2,25-17-302-1,0 0-424 2</inkml:trace>
    </iact:actionData>
  </iact:action>
  <iact:action type="add" startTime="45167">
    <iact:property name="dataType"/>
    <iact:actionData xml:id="d19">
      <inkml:trace xmlns:inkml="http://www.w3.org/2003/InkML" xml:id="stk19" contextRef="#ctx0" brushRef="#br1">22454 6882 556 0,'0'0'502'8,"0"0"-236"-1,0 0-48 2,0 0 46-4,0 0-90 4,0 0-107-1,101-15-67 0,-57 15 0-2,5 0 0 2,2 0 0 0,-2 8 0 0,-1-5 0-2,-8 1 0 2,-5-4 0 0,-10 0 0 0,-25 0-45-2,0 0-1073 2</inkml:trace>
    </iact:actionData>
  </iact:action>
  <iact:action type="add" startTime="45432">
    <iact:property name="dataType"/>
    <iact:actionData xml:id="d20">
      <inkml:trace xmlns:inkml="http://www.w3.org/2003/InkML" xml:id="stk20" contextRef="#ctx0" brushRef="#br1">22731 6759 568 0,'0'0'480'6,"0"0"-270"3,0 0 18-3,0 0-62 2,0 172-90-1,0-123 2 0,0-4-16 1,0-17-28 1,0-13-26-3,0-15-8 2,0 0-152-1,0 0-364 1,4-11-614-2</inkml:trace>
    </iact:actionData>
  </iact:action>
  <iact:action type="add" startTime="45756">
    <iact:property name="dataType"/>
    <iact:actionData xml:id="d21">
      <inkml:trace xmlns:inkml="http://www.w3.org/2003/InkML" xml:id="stk21" contextRef="#ctx0" brushRef="#br1">23732 6277 1090 0,'0'0'268'5,"0"0"-108"1,0 0-68 1,0 0-40 1,3 161 14 0,-6-68 34-1,-1 19 32 0,-5 11-45 2,9 1-87-1,0-11 0-2,0-14 0 3,-3-26 0-2,2-26 0 1,1-29 0-2,-6-18 0 2,6 0-129 0,0-37-567 0,0-7-384-2</inkml:trace>
    </iact:actionData>
  </iact:action>
  <iact:action type="add" startTime="45979">
    <iact:property name="dataType"/>
    <iact:actionData xml:id="d22">
      <inkml:trace xmlns:inkml="http://www.w3.org/2003/InkML" xml:id="stk22" contextRef="#ctx0" brushRef="#br1">23673 6813 900 0,'0'0'236'6,"0"0"-158"1,0 0 124 2,-179-10-76-3,119 10-8 2,4 0-18 0,13 0-28 0,18 0 6-2,21 0-14 2,-5 0-26-1,9-8-3 2,0-15-35-3,0-11 0 2,13-7 0 0,11-6 0 0,-7 6 0-2,-1 1 0 2,-6 2 0 0,4-5 0 0,2-1 0-2,-8 1 0 2,5 6 0 1,-13 32-75-2,3 5-911-1</inkml:trace>
    </iact:actionData>
  </iact:action>
  <iact:action type="add" startTime="46457">
    <iact:property name="dataType"/>
    <iact:actionData xml:id="d23">
      <inkml:trace xmlns:inkml="http://www.w3.org/2003/InkML" xml:id="stk23" contextRef="#ctx0" brushRef="#br1">24540 6884 724 0,'0'0'352'8,"0"0"-158"0,0 0 20 0,0 0-26-2,0 0-18 2,0 0-24 0,34-6-87 0,8 6-59-2,18 0 0 2,6 0 0 0,8 6 0 0,-5 7 0 0,7-11 0-2,1-2 0 2,7 0 0 2,12 0 0-6,4 0 0 6,0 0 0-5,6 0 0 4,7 0 0-2,-10 0 0 1,1 0 0 0,-4 0 0-1,-3 0 0-1,-8-5 0 3,-1-5 0-2,-17 3 0 1,2-8 0-2,-15 6 0 2,1 4 0 0,-18 2 0 0,-10 3 0-1,-2 0 0 1,-18 0 0 0,2 0 0-1,0 0 0-1,-10 0 0 3,1 0 0-2,-1 0 0 0,-2 0 0 0,8 0 0 1,-9 0 0-1,0 0 0 2,0 0 0-3,0 0 0 2,0 0 0 0,0 0 0 0,0 0 0-2,-13-19 0 2,-23-7 0 0,-9-8 0 0,-10 0 0-2,3-4 0 2,-8 1 0 0,4 4 0 0,-1 2 0-1,16 7 0 0,14 11 0 1,9 4 0 0,3 7 0-1,15 2 0 0,-3 0 0 2,3 0 0-2,0 0 0 0,0 0 0 0,0 0 0 1,0 0 0 0,0 0 0-2,0 0 0 2,0 17 0 0,20 7 0 1,3 8 0-3,5 0 0 1,4-2 0 1,1 0 0 0,-6-4 0-1,13-3 0 0,0 1 0 1,1 6 0 2,2-3 0-5,-2 3 0 2,-8-1 0 1,-5-9 0 0,-8-4 0-2,-8-7 0 2,-12-9 0 0,0 2 0 0,0 1 0-1,0 7 0 0,0 11 0 3,-9 7 0-4,-19 4 0 1,-8-2 0 0,0-5 0 2,-5-5 0-2,7-9 0 0,0-5 0 0,8-6 0 1,9 2 0 0,1 5 0-2,8 1 0 2,-5 12 0 0,13-13 0 0,0 5-743-2</inkml:trace>
    </iact:actionData>
  </iact:action>
  <iact:action type="add" startTime="48198">
    <iact:property name="dataType"/>
    <iact:actionData xml:id="d24">
      <inkml:trace xmlns:inkml="http://www.w3.org/2003/InkML" xml:id="stk24" contextRef="#ctx0" brushRef="#br1">27404 6857 1318 0,'0'0'380'7,"0"0"-238"1,0 0-30 0,0 0-44-2,0 0-41 2,0 0-27 0,0 0 0 0,69-37 0-2,-28 26 0 2,10 2 0 0,-2 2 0 0,9-3 0-2,12 5 0 2,-7 3 0 0,-3 2 0 0,-2 0 0-2,-16-4 0 2,-2-9 0 0,-40 3 0 0,0-1-587-2</inkml:trace>
    </iact:actionData>
  </iact:action>
  <iact:action type="add" startTime="48545">
    <iact:property name="dataType"/>
    <iact:actionData xml:id="d25">
      <inkml:trace xmlns:inkml="http://www.w3.org/2003/InkML" xml:id="stk25" contextRef="#ctx0" brushRef="#br1">28258 6283 1078 0,'0'0'538'6,"0"0"-342"0,0 0 22 2,0 0-201 0,0 0-17 0,0 0 0-2,169-25 0 1,-125 27 0 2,1 15 0-1,7 4 0-2,-9 6 0 2,-5 0 0 0,-2 9 0 0,-16 2 0-2,-14-1 0 2,-6 2 0 0,0-2 0 0,-16-7 0-2,-30 2 0 2,-8-9 0 0,4-10 0 0,-4 0 0-3,21-3 0 4,9-2 0-2,17-2 0 2,7-3 0-1,0 5 0-2,0 6 0 2,36 6 0 0,9 5 0-1,3 3 0 0,4 9 0 0,-8 5 0 2,-4 6 0-2,-6-1 0 0,-15 4 0 1,-15-1 0 0,-4-7 0-1,0-4 0 0,-41-5 0 1,-15-11 0 1,-11-13 0-4,-4-10 0 3,2 0 0 0,15 0 0 2,10-20 0-5,24-15 0 4,20 15-455-1,0-3-765-2</inkml:trace>
    </iact:actionData>
  </iact:action>
  <iact:action type="add" startTime="49533">
    <iact:property name="dataType"/>
    <iact:actionData xml:id="d26">
      <inkml:trace xmlns:inkml="http://www.w3.org/2003/InkML" xml:id="stk26" contextRef="#ctx0" brushRef="#br1">29150 6650 202 0,'0'0'0'7,"0"0"-58"0,0 0-37 1,0 0 95 0,0 0 171 0,0 0 197-2,0 0-58 2,27-7 28 0,-26 7 50 0,8 0-116-2,-6 0-132 2,-3 0-129 0,0 0-11 0,0 0 0-2,0 0 0 2,0 0 0 0,0 0 0-1,0 0 0 0,0 0 0 0,0 0 0 2,0 0 0-1,0 0 0-2,0 0 0 2,0 0 0 0,0 0 0 0,0 0 0-2,0 0 0 2,0 0 0 0,0 0 0 0,0 0 0-2,0 0 0 2,0 0 0-1,0 0 0 1,0 0 0-2,0 0 0 3,0 0 0-1,0 0 0 0,0 0 0-3,0 0 0 4,0 0 0-1,0 0 0 0,0 0 0-2,0 3 0 2,1 6 0 0,-1 1 0 0,3 2 0-1,-3 5 0-1,4 4 0 4,-4 8 0-3,0 8 0-1,0 8 0 2,0-1 0 0,0 5 0 1,0-2 0-4,0-10 0 4,0-7 0-2,0-12 0 1,13-7 0-2,22-11 0 2,7 0 0 0,15 0 0 0,6-9 0-2,0-21 0 2,-5-17 0 0,-12-14 0 0,-8-11 0-1,-12 1 0 1,-13 13 0 0,-13 12 0-1,0 15 0-1,0 18 0 2,0 4 0 0,0 9 0 0,0 0 0-2,0 0 0 2,-12 18 0 0,8 12 0 0,1 9 0-2,3 8 0 2,0 10 0 1,0 7 0-2,0 1 0 0,0 0 0 0,0-8 0 1,0-12 0 0,3-15 0-1,1-13 0 0,5-12 0 2,-3-5 0-2,-5 0-231-1,12-5-787 3</inkml:trace>
    </iact:actionData>
  </iact:action>
  <iact:action type="add" startTime="50447">
    <iact:property name="dataType"/>
    <iact:actionData xml:id="d27">
      <inkml:trace xmlns:inkml="http://www.w3.org/2003/InkML" xml:id="stk27" contextRef="#ctx0" brushRef="#br1">30098 6813 782 0,'0'0'516'7,"0"0"-176"2,0 0-96-2,0 0-116 0,0 0-91 1,0 0-37 0,160 0 0-2,-115 0 0 2,4 0 0-1,-2 0 0 1,-4 0 0 1,-5 0 0-3,-6 0 0 2,-12-4 0-1,-20-2 0 1,0-1-489-1</inkml:trace>
    </iact:actionData>
  </iact:action>
  <iact:action type="add" startTime="50726">
    <iact:property name="dataType"/>
    <iact:actionData xml:id="d28">
      <inkml:trace xmlns:inkml="http://www.w3.org/2003/InkML" xml:id="stk28" contextRef="#ctx0" brushRef="#br1">30316 6660 650 0,'0'0'464'9,"0"0"-214"-1,0 0-28-2,0 153-106 0,0-115-66 3,0-1-18-2,0-10-18-1,0-10-12 2,0-8-2 1,0-9-48-2,0 0-240-1,14 0-402 2</inkml:trace>
    </iact:actionData>
  </iact:action>
  <iact:action type="add" startTime="51095">
    <iact:property name="dataType"/>
    <iact:actionData xml:id="d29">
      <inkml:trace xmlns:inkml="http://www.w3.org/2003/InkML" xml:id="stk29" contextRef="#ctx0" brushRef="#br1">31283 6075 570 0,'0'0'444'6,"0"0"-254"0,0 0 40 2,0 0-134 0,0 0-70 0,13 146 38-2,-13-64-8 2,0 14 12 0,0 7 40-2,0 4 2 2,0-6-25 0,0-8-85 0,0-18 0 0,0-12 0-2,0-21 0 2,-5-19 0 0,5-16 0-1,0-7-47 0,0-7-287 0,0-23-132 2,0-7 124-4</inkml:trace>
    </iact:actionData>
  </iact:action>
  <iact:action type="add" startTime="51335">
    <iact:property name="dataType"/>
    <iact:actionData xml:id="d30">
      <inkml:trace xmlns:inkml="http://www.w3.org/2003/InkML" xml:id="stk30" contextRef="#ctx0" brushRef="#br1">31286 6663 746 0,'0'0'58'6,"0"0"52"0,0 0-2 2,0 0 10 0,0 0 12-2,0 0-28 2,-154-39 10 0,134 39 26 0,-1 0-52 1,-8 0-2-4,2 0-14 4,-4 0-22-2,4 0-10 1,1 0-28-2,8 0-8 3,7 0 0-2,9 0 0 0,2 0 2 0,0 0 32 0,0 0 7 2,0-6-43-1,0-14 0-2,5-14 0 2,5-11 0 0,6-8 0 0,-9-4 0-2,9-3 0 2,-9 3 0 3,6 6 0-6,3 12 0 1,-11 17 0 2,-5 11 0 0,0 7 0 0,0 4-265-2,0 0-625 2</inkml:trace>
    </iact:actionData>
  </iact:action>
  <iact:action type="add" startTime="57601">
    <iact:property name="dataType"/>
    <iact:actionData xml:id="d31">
      <inkml:trace xmlns:inkml="http://www.w3.org/2003/InkML" xml:id="stk31" contextRef="#ctx0" brushRef="#br1">20646 9858 472 0,'0'0'390'8,"0"0"-240"0,0 0-66-2,0 0 8 2,0 0-28 0,0 0 4 0,0 0 26-2,17-30 12 2,-9 20-14 0,5 3-6 0,-7 0-10-3,7 2 6 4,-12 5-16-1,6-3-6-1,2 3-18-1,-6 0-24 3,4 0-13-1,3 0-5-1,-2 0 0 0,7 8 0 1,-1 21 0 3,0 5 0-6,2 4 0 1,4 7 0 1,-2 6 0 2,1 0 0 1,1 6 0-6,0-2 0 4,3-4 0 0,8 0 0 0,-4-7 0-2,10 2 0 2,-10-9 0 0,8-7 0 0,-13-8 0-1,-2-12 0 0,-1-3 0 1,-6-7 0 0,-3 0 0-2,-6-27 0 2,-4 2-477 0,0 1-605 0</inkml:trace>
    </iact:actionData>
  </iact:action>
  <iact:action type="add" startTime="58053">
    <iact:property name="dataType"/>
    <iact:actionData xml:id="d32">
      <inkml:trace xmlns:inkml="http://www.w3.org/2003/InkML" xml:id="stk32" contextRef="#ctx0" brushRef="#br1">21172 9737 760 0,'0'0'484'6,"0"0"-316"2,0 0 12-2,-143 149-42 2,79-73-60 0,-13 0-26 0,9 3-8-2,-2-5-16 2,20-10-24 0,0-12-2 0,20-9-2-2,10-19-40 2,7-9-80 0,13-15-130-1,0 0-252 0</inkml:trace>
    </iact:actionData>
  </iact:action>
  <iact:action type="add" startTime="58413">
    <iact:property name="dataType"/>
    <iact:actionData xml:id="d33">
      <inkml:trace xmlns:inkml="http://www.w3.org/2003/InkML" xml:id="stk33" contextRef="#ctx0" brushRef="#br1">21633 9967 834 0,'0'0'304'5,"0"0"-126"3,0 0-20-1,0 0-46 1,0 0-12 0,0 0 38 0,194-25 6-2,-150 17-65 2,10 3-79 0,-8 1 0 0,10 4 0-3,-11 0 0 4,-5 0 0-1,-10 0 0 0,-23 0 0-2,-2 0-11 2,-5 0-537 0,0 0-780 0</inkml:trace>
    </iact:actionData>
  </iact:action>
  <iact:action type="add" startTime="58703">
    <iact:property name="dataType"/>
    <iact:actionData xml:id="d34">
      <inkml:trace xmlns:inkml="http://www.w3.org/2003/InkML" xml:id="stk34" contextRef="#ctx0" brushRef="#br1">21861 10164 1008 0,'0'0'256'9,"0"0"-40"-1,0 0-10-1,0 0-22-2,0 0-12 4,0 0-167-1,135 0-5 0,-95 0 0-2,7 0 0 2,-1 0 0 0,-5-5 0 0,-2-12 0-2,-2 4 0 2,-16 1 0 0,-21 7-203 0,0 5-937-3</inkml:trace>
    </iact:actionData>
  </iact:action>
  <iact:action type="add" startTime="59058">
    <iact:property name="dataType"/>
    <iact:actionData xml:id="d35">
      <inkml:trace xmlns:inkml="http://www.w3.org/2003/InkML" xml:id="stk35" contextRef="#ctx0" brushRef="#br1">23174 9260 448 0,'0'0'242'5,"0"0"-68"3,0 0-18 0,0 0 70-2,0 0 98 2,0 0-200 0,16 56-66 0,-16 5 28 0,0 10-8-2,0 8-10 2,0 2-32-1,0 3-9 0,0-5-27 1,-4-15 0 0,-2-15 0 0,3-21 0-2,3-17-47 1,0-11-115 2,0 0-64-1,0-6-168-1,0-16-112 0</inkml:trace>
    </iact:actionData>
  </iact:action>
  <iact:action type="add" startTime="59380">
    <iact:property name="dataType"/>
    <iact:actionData xml:id="d36">
      <inkml:trace xmlns:inkml="http://www.w3.org/2003/InkML" xml:id="stk36" contextRef="#ctx0" brushRef="#br1">23490 9929 942 0,'0'0'358'4,"0"0"-164"5,0 0-64-1,0 0-66-1,-220 78 2 2,120-74 28-3,0-4-18 2,10 0-46 0,6 0-20 0,16 0-10-2,11 0-2 2,17 0-106 0,40 2-202 0,0 3-402-2</inkml:trace>
    </iact:actionData>
  </iact:action>
  <iact:action type="add" startTime="59689">
    <iact:property name="dataType"/>
    <iact:actionData xml:id="d37">
      <inkml:trace xmlns:inkml="http://www.w3.org/2003/InkML" xml:id="stk37" contextRef="#ctx0" brushRef="#br1">22996 10174 896 0,'0'0'266'3,"0"0"-52"6,0 0-98 0,0 0-30-2,0 0-32-1,181 73 44 2,-149-41 26 0,-8 11-2 0,-6 8-51-2,-8 5-71 2,-4 2 0-1,-6 4 0 1,0-3 0-2,-29-5 0 3,-15-12 0-1,-3-10 0-1,-20-17 0 0,-1-15 0 1,8 0 0 0,4-15 0 1,15-26-7-4,18 5-71 3,20 2 32 0,3 7 24 0,7 7 14-2,30 15 8 2,15 5 0 2,-7 0 8-2,14 5-8-3,5 20 6 4,-5 3 10-2,-5 0 16 2,-11 0 12-3,-12-3 6 3,-1 4-45-1,-14-7-5-4,-8-2 0 5,-8-9 0-3,0-11-167 2,0 0-423-2</inkml:trace>
    </iact:actionData>
  </iact:action>
  <iact:action type="add" startTime="60377">
    <iact:property name="dataType"/>
    <iact:actionData xml:id="d38">
      <inkml:trace xmlns:inkml="http://www.w3.org/2003/InkML" xml:id="stk38" contextRef="#ctx0" brushRef="#br1">23799 9991 538 0,'0'0'346'6,"0"0"-76"2,0 0-22 1,0 0-90-2,0 0-84-1,0 0-18 2,1 50-28 0,8-43-12 0,-6 8-4-2,0 4-6 2,-3 4-6 0,0 2 4-2,0 1 0 1,0 5 4 2,0 3-4-1,0 2 2-2,0 0-6 2,0 10 4-1,0-7 4 2,0-3-6-3,-6 1 4 2,-4-12 4 2,4-2-4-4,6-13 2 2,0-2 10-1,0-4-2 0,3-1-6 1,29-3-10 0,-3 0-8-2,13 0 6 2,-4 0 2 0,-2-25 0 0,4-12 2-2,-14 0 0 2,5-4-2 0,-5 1 0-2,-9 6 2 3,1-1-2-1,-12-2-2-1,-5-3-4 1,2 1 2-2,-3 5 2 2,0 6-4 0,0 11 2 0,0 10 2-2,0-1 0 2,0 8 2 0,0 0 10 0,9 0 16-1,-5 21 4 0,-1 13 12 1,-3 10-18 1,0 7-12-5,0 6 6 5,0 1-4-1,0-4-6 1,0-3-6-3,0-12-2 1,0-11 0 2,0-11-14-4,0-12-56 3,0-5-118 0,0 0-344 0,10 0-584-2</inkml:trace>
    </iact:actionData>
  </iact:action>
  <iact:action type="add" startTime="61126">
    <iact:property name="dataType"/>
    <iact:actionData xml:id="d39">
      <inkml:trace xmlns:inkml="http://www.w3.org/2003/InkML" xml:id="stk39" contextRef="#ctx0" brushRef="#br1">24970 10038 634 0,'0'0'502'9,"0"0"-190"-3,0 0-64 2,0 0-72 0,0 0-66-2,0 0-45 2,0 0-65 0,54 0 0 0,-21 0 0-2,8 3 0 2,19-1 0-1,7 2 0 2,23-4 0-3,1 0 0 2,18 0 0 0,-7 0 0-2,8-15 0 4,0-2 0-4,-7 3 0 2,3 9 0 0,2 5 0-2,-6 0 0 3,-11 0 0-2,-2 8 0-1,-23 12 0 2,-8-3 0 0,-19-3 0 1,-18-9 0-4,-4-2 0 3,-11-1 0 0,-2-2 0 0,-4 0 0-2,0 0 0 2,0 0 0 0,0 0 0 0,0 0 0-2,0 0 0 2,0 0 0 0,0 0 0 0,0-24 0-2,-27-10 0 2,-10 1 0 0,-6-1 0 0,-9 6 0 0,10 2 0-1,-2 3 0 0,5 4 0 1,6 6 0-2,8-2 0 2,2 2 0 0,4 1 0 0,15 3 0-2,1 4 0 2,-4 1 0 0,7 4 0 0,0 0 0 0,0 0 0-2,0 0 0 2,0 0 0 1,0 0 0-4,0 0 0 3,0 0 0 1,17 9 0-2,16 16 0-1,-5 3 0 2,7 6 0 0,-1-1 0 0,-3-1 0-2,2-4 0 3,-5-3 0-2,4-1 0 1,-1-5 0-2,-2-1 0 2,-8-1 0 0,-5-2 0 0,-6 2 0-2,-9-5 0 2,8-1 0 0,-9 3 0 0,0 2 0-1,0 1 0 0,-9 3 0 1,-18 4 0 0,-14 3 0-2,1-5 0 3,-4 1 0-2,8-7 0 1,-2-2 0-2,6-3 0 2,9-5 0 0,3-6 0 0,2 0 0-2,11 0 0 2,7 0-121 0,0-2-683 0</inkml:trace>
    </iact:actionData>
  </iact:action>
  <iact:action type="add" startTime="62611">
    <iact:property name="dataType"/>
    <iact:actionData xml:id="d40">
      <inkml:trace xmlns:inkml="http://www.w3.org/2003/InkML" xml:id="stk40" contextRef="#ctx0" brushRef="#br1">27705 10018 1036 0,'0'0'306'6,"0"0"-154"2,0 0-66 0,0 0-18 0,0 0-34-2,0 0 0 2,0 0 22 0,-121 42 4 0,80-14 18-2,2 9 4 2,3 12-27 0,11 5-55 0,2 3 0-2,10-3 0 2,13-7 0-1,0-8 0 2,17-16 0-3,27-16 0 2,12-7 0 0,-10-4 0-1,5-44 0-1,-7-16 0 3,-4-24 0-1,-3-21 0 0,-7-26 0 0,6-14 0-2,-11 0-27 2,-5 11 3 0,-1 33 16-2,-6 33 4 3,-9 38-8-2,-1 26-22 1,-3 8 34-1,0 8 2 0,0 40 8 1,0 19-10 0,0 18 0-2,-7 10 0 2,-10 6 2 0,1 6 2 0,6 1 0-2,-6-2 6 2,11-9-8 0,-3-20-2 0,6-21-6-2,2-22-76 2,0-21-170 0,0-13-132 0,10-10-282-2</inkml:trace>
    </iact:actionData>
  </iact:action>
  <iact:action type="add" startTime="63188">
    <iact:property name="dataType"/>
    <iact:actionData xml:id="d41">
      <inkml:trace xmlns:inkml="http://www.w3.org/2003/InkML" xml:id="stk41" contextRef="#ctx0" brushRef="#br1">28117 9925 778 0,'0'0'250'7,"0"0"-36"0,0 0 28 1,0 0-84-2,0 0-24 3,0 0 8-1,130 157-36 0,-93-95-83-1,-14 5-23 0,4 1 0 1,7-3 0 0,-7-3 0-2,5-13 0 2,-14-5 0 1,5-19 0-3,-7-17 0 1,-5-8 0 1,5-8-199 0,-13-20-399 0,-1-6-645-2</inkml:trace>
    </iact:actionData>
  </iact:action>
  <iact:action type="add" startTime="63435">
    <iact:property name="dataType"/>
    <iact:actionData xml:id="d42">
      <inkml:trace xmlns:inkml="http://www.w3.org/2003/InkML" xml:id="stk42" contextRef="#ctx0" brushRef="#br1">28504 10030 920 0,'0'0'302'8,"0"0"-32"0,-158 112-72-2,99-48-96 2,5 2-70-1,12-6-16 2,14-8-16-3,11-13-2 2,14-14-40 0,3-8-114 0,0-17-328-2,7 0-617 2</inkml:trace>
    </iact:actionData>
  </iact:action>
  <iact:action type="add" startTime="63805">
    <iact:property name="dataType"/>
    <iact:actionData xml:id="d43">
      <inkml:trace xmlns:inkml="http://www.w3.org/2003/InkML" xml:id="stk43" contextRef="#ctx0" brushRef="#br1">29037 10112 896 0,'0'0'392'7,"0"0"-112"-1,0 0-100 1,0 0-62 2,0 0-16-2,0 0-23-1,118 0-79 2,-83 0 0 0,-6 0 0 0,10 0 0-2,-6 0 0 2,6 0 0 1,-11 0 0-2,-11 0 0 0,-5 0 0 0,-12 0-197 1,0 0-651 0</inkml:trace>
    </iact:actionData>
  </iact:action>
  <iact:action type="add" startTime="64057">
    <iact:property name="dataType"/>
    <iact:actionData xml:id="d44">
      <inkml:trace xmlns:inkml="http://www.w3.org/2003/InkML" xml:id="stk44" contextRef="#ctx0" brushRef="#br1">29087 10347 786 0,'0'0'210'8,"0"0"106"0,0 0 4 0,0 0-154-2,0 0-6 2,0 0-71 0,48 16-89 0,-25-16 0-2,6 4 0 1,-5-4 0 2,13 2 0-1,3-2 0-2,2 0 0 2,-1 0 0 0,-4 0 0 0,-16 0 0-2,-11-8 0 2,-10 4-151 0,0 4-827 0</inkml:trace>
    </iact:actionData>
  </iact:action>
  <iact:action type="add" startTime="66487">
    <iact:property name="dataType"/>
    <iact:actionData xml:id="d45">
      <inkml:trace xmlns:inkml="http://www.w3.org/2003/InkML" xml:id="stk45" contextRef="#ctx0" brushRef="#br1">30142 9093 1204 0,'0'0'454'8,"0"0"-198"0,13 148-138-1,-13-71-103 0,0 11-15 0,0-9 0 2,0-7 0-1,0-10 0-2,0-16 0 1,7-16-37 1,22-13-69-1,-3-17-132 1,-11 0-272 0,-5 0-438-1</inkml:trace>
    </iact:actionData>
  </iact:action>
  <iact:action type="add" startTime="66743">
    <iact:property name="dataType"/>
    <iact:actionData xml:id="d46">
      <inkml:trace xmlns:inkml="http://www.w3.org/2003/InkML" xml:id="stk46" contextRef="#ctx0" brushRef="#br1">30539 9863 920 0,'0'0'506'8,"0"0"-272"-2,0 0-124 2,0 0 24 0,-216 49-54-1,115-44-17 0,9 1-63 1,-5-4 0 0,15-2 0 0,8 0 0-2,14 0 0 1,12 0 0 1,15 0 0 0,33 0-57-2,0-8-659 2</inkml:trace>
    </iact:actionData>
  </iact:action>
  <iact:action type="add" startTime="67073">
    <iact:property name="dataType"/>
    <iact:actionData xml:id="d47">
      <inkml:trace xmlns:inkml="http://www.w3.org/2003/InkML" xml:id="stk47" contextRef="#ctx0" brushRef="#br1">30171 10174 862 0,'0'0'222'8,"0"0"-28"-2,0 0 12 2,0 0-90 0,0 0 20 0,0 0 26-1,112 92-30 0,-99-59-115 0,3 7-17 1,-16 2 0-2,0 0 0 2,0 3 0 1,0 4 0-1,-24-9 0-3,-16 1 0 3,-14-11 0 1,-5-10 0-2,2-14 0 0,1-6 0 1,8 0 0 1,12-23 0-3,11-17 0 2,22-2 0 2,3 2 0-4,0 5-15 2,0 9 3-2,26 18 12 1,9 8 0 1,4 0 4 0,2 5 0-2,6 26-4 4,6 2 2-2,-6 5-2 1,3 1 4-4,-7 3 0 3,-2 2 5 3,-11-6-9-6,4-4 0 1,-11-15 0 2,0-14-29 1,-23-5-357-1,0 0-586-5</inkml:trace>
    </iact:actionData>
  </iact:action>
  <iact:action type="add" startTime="67755">
    <iact:property name="dataType"/>
    <iact:actionData xml:id="d48">
      <inkml:trace xmlns:inkml="http://www.w3.org/2003/InkML" xml:id="stk48" contextRef="#ctx0" brushRef="#br1">31376 9967 634 0,'0'0'198'8,"0"0"-44"0,0 0-20-3,0 0-58 4,-190 0 20-1,130 14 26 0,9 3 0-2,11 9-20 2,4 5-14 0,11 6 20-2,5 5-36 2,11 5-36 0,9-2-36 0,9-3-14-2,39-11-24 2,12-17-76 0,13-14 76 0,-12-6 22 0,-2-44 8 0,-11-16 8-2,-7-16-2 3,-2-12 0-2,-9-9 0-1,-7-6 0 3,-4-8 2-1,-7 15 0-1,-2 16 2 1,-7 24-4-1,0 26 0 1,-3 16 0-1,0 17-8-1,0 3-14 2,0 0 4 0,0 14-62 0,0 26 82-1,0 14 4 0,-6 15 20 1,-4 21 38 0,-2 15 26-2,1 1 24 1,3-7-24 2,-8-10-34-1,3-7-10-2,2-14-39 3,1-10-5-2,0-16-9 1,10-16-45-2,0-8-150 2,0-18-154 0,0 0-282-2</inkml:trace>
    </iact:actionData>
  </iact:action>
  <iact:action type="add" startTime="68355">
    <iact:property name="dataType"/>
    <iact:actionData xml:id="d49">
      <inkml:trace xmlns:inkml="http://www.w3.org/2003/InkML" xml:id="stk49" contextRef="#ctx0" brushRef="#br1">31681 9902 436 0,'0'0'462'8,"0"0"-300"0,0 0-2-2,0 0-48 2,0 0-40 0,0 0 16 0,13 23 16-2,-13-6-14 2,0 0-16 1,0 5-32-2,0-2 10-1,0 5 0 2,0 4-20 0,0 4 4 0,0 4-24-2,0-6 2 2,0-3-10 0,0-6 0-2,0-7 0 2,0-5-2-1,0 2 0 2,0-4 6-1,6 3 0-2,12-1 4 2,0 1-9 0,7-2-3-2,8-8 0 2,-2-1 0-1,8 0-9 2,3-18-7-3,-3-17 8 2,-5-14-2 1,2-8 0 1,-13-4 4-5,-3-1 4 1,-8 10 0 2,-3 12 2 1,-5 18-2-3,-1 11 2 1,-3 5 0 1,0 6 0 0,0 0 2-2,0 0 10 2,0 0 34 0,0 8-41 0,0 21-5 0,0 8 0-2,0 10 0 2,0 10 0 1,0 7 0-2,0 8 0-1,0 0 0 2,0-14 0 0,0-15 0 0,0-17 0-2,0-18 0 1,0-6 0 2,0-2-69-1,0 0-339-2,0 0-588 1</inkml:trace>
    </iact:actionData>
  </iact:action>
  <iact:action type="add" startTime="71187">
    <iact:property name="dataType"/>
    <iact:actionData xml:id="d50">
      <inkml:trace xmlns:inkml="http://www.w3.org/2003/InkML" xml:id="stk50" contextRef="#ctx0" brushRef="#br1">20121 13006 816 0,'0'0'276'8,"0"0"-88"-3,0 0-84 4,0 0-16-1,0 0-18 0,0 0-34-2,-40-99-4 2,6 88 18 0,11 3 14 0,-4 3-20-2,-7 5 20 1,14 0 14 2,-6 0-6-1,-3 0-22-2,9 19-35 2,-5 11-15-1,2 13 0 2,5 4 0-4,3 9 0 4,4 10 0 0,1 3 0 0,6 5 0-1,4 2 0-3,0 6 0 4,0 4 0-2,0 9 0 0,0 13 0 0,0 1 0 1,0 9 0 1,4 11 0-4,14 1 0 3,0 8 0 0,-3 2 0 0,-5 1 0-2,6 5 0 2,-13 0 0 0,-3-10 0 0,0-10-9-2,0-20-23 2,0-19 0 1,0-19 0-2,-3-16-16-1,-20-9 14 2,5-15-8 0,-8-8 8 0,-7-8 22-2,-15-12 10 2,-4 0 2 0,-12 0 0 1,6 0 0-4,3-12-2 4,13-23-100-2,39 13-248 1,3 0-24-2</inkml:trace>
    </iact:actionData>
  </iact:action>
  <iact:action type="add" startTime="72199">
    <iact:property name="dataType"/>
    <iact:actionData xml:id="d51">
      <inkml:trace xmlns:inkml="http://www.w3.org/2003/InkML" xml:id="stk51" contextRef="#ctx0" brushRef="#br1">19937 15762 828 0,'0'0'274'8,"0"0"-58"0,0 0-76-3,0 0-98 4,0 0 0-2,0 0 60 2,0 0 6-3,100 163 6 2,-79-112 16-1,5 0-79 2,4-10-51-3,-4-6 0 2,-6-12 0-1,4-23 0 2,0 0-109-4,-18 0-437 4,1-26-846-1</inkml:trace>
    </iact:actionData>
  </iact:action>
  <iact:action type="add" startTime="72452">
    <iact:property name="dataType"/>
    <iact:actionData xml:id="d52">
      <inkml:trace xmlns:inkml="http://www.w3.org/2003/InkML" xml:id="stk52" contextRef="#ctx0" brushRef="#br1">20129 15772 368 0,'0'0'294'4,"0"0"-66"2,0 0-52 1,-189 153-92 1,165-123-40 0,8-3-44-2,13-16-4 2,3-11-152 0,0 0-750 0</inkml:trace>
    </iact:actionData>
  </iact:action>
  <iact:action type="add" startTime="72936">
    <iact:property name="dataType"/>
    <iact:actionData xml:id="d53">
      <inkml:trace xmlns:inkml="http://www.w3.org/2003/InkML" xml:id="stk53" contextRef="#ctx0" brushRef="#br1">20262 15686 772 0,'0'0'346'5,"0"0"-80"3,0 0-60 0,-162 114-100 0,105-84-36-3,2 4-26 3,14 0 4 0,14-4 22 1,9-4-4-3,4-10-18 2,13-6-43 0,1-8-5-1,0-2 0-1,0 0-119 3,1 0-147-2,13 0-310 2</inkml:trace>
    </iact:actionData>
  </iact:action>
  <iact:action type="add" startTime="73326">
    <iact:property name="dataType"/>
    <iact:actionData xml:id="d54">
      <inkml:trace xmlns:inkml="http://www.w3.org/2003/InkML" xml:id="stk54" contextRef="#ctx0" brushRef="#br1">20465 15774 1168 0,'0'0'464'6,"0"0"-222"3,0 0-80-3,0 0-151 2,0 0-11-2,0 0 0 2,74-9 0 1,-42 9 0-2,7 0 0-1,1 0 0 2,-3 0 0 0,-13 0 0 0,-8 0 0-3,-7 9 0 4,-9-7-31-1,0 7-917 1</inkml:trace>
    </iact:actionData>
  </iact:action>
  <iact:action type="add" startTime="73580">
    <iact:property name="dataType"/>
    <iact:actionData xml:id="d55">
      <inkml:trace xmlns:inkml="http://www.w3.org/2003/InkML" xml:id="stk55" contextRef="#ctx0" brushRef="#br1">20487 15980 1084 0,'0'0'368'7,"0"0"-150"1,0 0-96-1,0 0-24 0,0 0-38 1,0 0-40 0,120 0-12-2,-84 0-8 2,0 0-46 0,-25 0-200 0,3-4-432-2</inkml:trace>
    </iact:actionData>
  </iact:action>
  <iact:action type="add" startTime="73838">
    <iact:property name="dataType"/>
    <iact:actionData xml:id="d56">
      <inkml:trace xmlns:inkml="http://www.w3.org/2003/InkML" xml:id="stk56" contextRef="#ctx0" brushRef="#br1">21310 15701 486 0,'0'0'526'4,"0"0"-392"5,0 0-28-3,0 0-14 3,-188 39-10-4,134-11 42 4,15 8 14-2,10 7 8 2,6 8-40-4,11-4-46 3,12-5-28 0,0-5-17 0,16-12-15-2,32-10 0 2,11-15-11 1,2 0-3-1,-4-35 8-3,-17-22-2 3,-20-7 2 0,-4-12-2 0,-16-1-8-2,0 47-142 2,0 6-368 0</inkml:trace>
    </iact:actionData>
  </iact:action>
  <iact:action type="add" startTime="74509">
    <iact:property name="dataType"/>
    <iact:actionData xml:id="d57">
      <inkml:trace xmlns:inkml="http://www.w3.org/2003/InkML" xml:id="stk57" contextRef="#ctx0" brushRef="#br1">20301 12537 1080 0,'0'0'328'8,"0"0"-106"0,0 0-76-2,0 0-62 2,0 0-36 0,0 0-22 1,107 168 6-4,-73-89 24 3,6-4-31 0,-1 1-25 1,-10-10 0-4,3-25 0 3,-11-16 0 0,-5-25 0 0,-12 0-45-2,-4-21-441 2,4-11-882 0</inkml:trace>
    </iact:actionData>
  </iact:action>
  <iact:action type="add" startTime="74751">
    <iact:property name="dataType"/>
    <iact:actionData xml:id="d58">
      <inkml:trace xmlns:inkml="http://www.w3.org/2003/InkML" xml:id="stk58" contextRef="#ctx0" brushRef="#br1">20646 12527 766 0,'0'0'400'7,"0"0"-124"0,0 0-96-1,-127 189-60 1,54-118-36 1,9-2-24 1,6-4-30-3,15-11-26 2,4-15-4 0,23-20-52-1,16-19-130-1,0 0-342 3</inkml:trace>
    </iact:actionData>
  </iact:action>
  <iact:action type="add" startTime="75095">
    <iact:property name="dataType"/>
    <iact:actionData xml:id="d59">
      <inkml:trace xmlns:inkml="http://www.w3.org/2003/InkML" xml:id="stk59" contextRef="#ctx0" brushRef="#br1">20945 12765 27 0,'0'0'1471'6,"0"0"-1143"2,0 0-130 0,0 0-175 0,0 0-23-2,0 0 0 2,156 0 0 0,-112 0 0 0,-4 0 0-2,1 0 0 1,-15 0 0 1,-9 0 0 1,-5 0 0-3,-12 0-105 2,0 0-657-1</inkml:trace>
    </iact:actionData>
  </iact:action>
  <iact:action type="add" startTime="75352">
    <iact:property name="dataType"/>
    <iact:actionData xml:id="d60">
      <inkml:trace xmlns:inkml="http://www.w3.org/2003/InkML" xml:id="stk60" contextRef="#ctx0" brushRef="#br1">21011 12919 842 0,'0'0'360'6,"0"0"14"2,0 0-202-2,0 0-46 1,0 0-38 1,0 0-3 0,141 0-85-2,-103 11 0 2,-2 11 0 1,3-5 0-4,-6-5 0 3,2-12 0 0,-22 0-231 0,-7 0-449 0</inkml:trace>
    </iact:actionData>
  </iact:action>
  <iact:action type="add" startTime="75725">
    <iact:property name="dataType"/>
    <iact:actionData xml:id="d61">
      <inkml:trace xmlns:inkml="http://www.w3.org/2003/InkML" xml:id="stk61" contextRef="#ctx0" brushRef="#br1">21751 12621 1056 0,'0'0'340'5,"0"0"-122"4,0 0-68-1,0 0-50 1,0 0-44-4,174 33-32 3,-151 9-8-1,4 1 8 0,7 5 39 1,-1 5-63 0,-7 7 0-1,-17-6 0 2,-9 1 0-3,0-5 0 2,-9-6 0-1,-37-7 0 2,-28-5 0-3,-2-13 0 2,5-14-37 0,2-5-183 1,24 0 6-3,9-22-34 2,25-3 76 1,11 8 88-2,0 12 64-2,3 5 20 3,28 0 12 0,22 11-12 0,4 16 0-2,7 2 22 2,2-7 46 0,8-5 22 0,-7-9-30-2,-9-4-58 2,-17-4-2 0,-41 0-110 0,0 0-364-2</inkml:trace>
    </iact:actionData>
  </iact:action>
  <iact:action type="add" startTime="77209">
    <iact:property name="dataType"/>
    <iact:actionData xml:id="d62">
      <inkml:trace xmlns:inkml="http://www.w3.org/2003/InkML" xml:id="stk62" contextRef="#ctx0" brushRef="#br1">23800 14542 840 0,'0'0'288'8,"0"0"-28"0,0 0-78-2,0 0-68 4,177-16-16-5,-131 7-30 1,11 1-8 3,16-3-10-1,12-3-2 0,31 0-18-2,20-6-21 2,9 3-9 0,3 7 0 0,-7 1 0 0,-8 9 0-1,-8 0 0 1,-8 0 0-1,2 0 0 1,-13 0 0-1,-6 0 0 1,0 0 0 0,-3-4 0-1,-4 0 0-1,-9-3 0 2,-16 7 0 0,-12 0 0 1,-9 0 0-4,-10 0 0 3,-5 0 0 1,-11 0 0-4,-10 0 0 3,-2 0 0 0,-2 0 0 0,-7 0 0-2,0 0 0 2,0 0 0-1,0 0 0 2,0 0 0-1,0 0 0-2,0 0 0 2,0 0 0 0,-20-8 0 0,-16-9 0-2,-15-5 0 2,-7-6 0 0,-1-6 0-2,-5 0 0 2,6 3 0 0,-2 4 0 0,14 1 0 0,8 3-9-2,9 3-13 3,19 7 20-2,0-4 0 0,7 0-4 1,2 2 2-1,1 2 2 1,0 2 2-2,0 4 0 2,0 3 4 0,0 0-4 0,17 2 6-1,8-1-6 0,7 3 4 1,-8 0 4 0,8 0 4-2,-4 9 1 2,12 19-13 0,4 2 0 1,8 4 0-4,-7 3 0 3,-2 0 0 0,1 1 0 1,-7-4 0-4,-8-3 0 3,-5-6 0 0,-13-7 0 0,1-4 0-1,1-1 0 0,-9 2 0 1,-4 1 0 0,0 10 0-2,0-4 0 2,0 5 0 0,-29 5 0 0,-3 1 0 0,-4 7 0-2,-12-6 0 2,-4-3 0 0,4-6 0-2,31-25-217 2,4 0-1329 0</inkml:trace>
    </iact:actionData>
  </iact:action>
  <iact:action type="add" startTime="78611">
    <iact:property name="dataType"/>
    <iact:actionData xml:id="d63">
      <inkml:trace xmlns:inkml="http://www.w3.org/2003/InkML" xml:id="stk63" contextRef="#ctx0" brushRef="#br1">27929 13006 3 0,'0'0'429'8,"0"0"-287"0,0 0 88 0,0 0-46-2,0 0-46 2,0 0 4 0,0 0 24 0,-137-5-32-2,114 23-58 2,6 9-18 0,-4 0-16 0,1 12-20-2,4 9 0 2,5 11-12 0,-8 6-6-1,6 5 8 0,5 5 36 0,4 10 28 3,-8 2-28-1,12 6-18-3,0 2 1 2,0 1-31-2,0 5 0 5,0 10 0-7,0 3 0 4,0 6 0 0,0 2 0 0,0 2 0 0,0-4 0-2,0 1 0 3,0-3 0-2,0-5 0-1,0-13 0 2,0-9 0 0,-1-10 0 0,-2-7 0-1,-10-8 0 0,6-4 0 1,-9-5 0 0,12-7 0-1,-10-7 0 1,4-1 0-1,-6-6 0 3,2 0-3-6,4-1-27 4,-6-13 10 1,0-5-8-2,-4-9 14-2,-4-8-2 3,-6 0-2 0,0 0-4 0,-7-25-6-2,10 0-64 2,6-7-168 0,13 19-114 0,8-1-96-2</inkml:trace>
    </iact:actionData>
  </iact:action>
  <iact:action type="add" startTime="79476">
    <iact:property name="dataType"/>
    <iact:actionData xml:id="d64">
      <inkml:trace xmlns:inkml="http://www.w3.org/2003/InkML" xml:id="stk64" contextRef="#ctx0" brushRef="#br1">27853 15760 672 0,'0'0'344'5,"0"0"-104"3,0 0 4 0,0 0-106 0,0 0-68-2,0 0-6 2,29 47-42 0,-29-22-10 0,0-1 16-2,0 6 8 2,0-5 0 0,0 6-6 0,0 3-16-2,0 0-4 2,0-7-10 0,0-3 0 0,0-8 2-2,3-7-2 2,22-9 0 0,11 0-18-1,0 0 4 0,-5-25 2 1,6-17-36 0,0-7 22-1,-10-3-6 0,-7-2 0 1,-4 9 2 2,0 13-22-1,-16 19 12-5,0 11 22 3,0 2 14 1,0 0-4 0,0 0 8-2,0 24 34 2,-4 16 36 1,-9 2 0-2,7-2-36-1,-4-4-20 2,7-8 8 0,3-8-22-1,0-6-2 0,0-3-78 1,0-6-100 0,16-5-74 0,-9 0-160-2,11 0-352 2</inkml:trace>
    </iact:actionData>
  </iact:action>
  <iact:action type="add" startTime="80008">
    <iact:property name="dataType"/>
    <iact:actionData xml:id="d65">
      <inkml:trace xmlns:inkml="http://www.w3.org/2003/InkML" xml:id="stk65" contextRef="#ctx0" brushRef="#br1">28536 15756 932 0,'0'0'356'6,"0"0"-200"1,0 0-22 1,0 0-84 0,0 0 14 0,0 0 164-2,149 0-101 2,-110 0-127 0,-7 0 0 0,4 0 0-3,-2 0 0 4,-11 4 0-2,-6-4 0 2,-14 0 0-3,-3 0-417 1,0 0-1019 2</inkml:trace>
    </iact:actionData>
  </iact:action>
  <iact:action type="add" startTime="80262">
    <iact:property name="dataType"/>
    <iact:actionData xml:id="d66">
      <inkml:trace xmlns:inkml="http://www.w3.org/2003/InkML" xml:id="stk66" contextRef="#ctx0" brushRef="#br1">28636 15955 1140 0,'0'0'320'9,"0"0"-98"-2,0 0-128 0,0 0-90-1,0 0-4 2,0 0-36 0,174 0-34 0,-132-1-46-1,-29-5-184 0,-12 3-244 1</inkml:trace>
    </iact:actionData>
  </iact:action>
  <iact:action type="add" startTime="80526">
    <iact:property name="dataType"/>
    <iact:actionData xml:id="d67">
      <inkml:trace xmlns:inkml="http://www.w3.org/2003/InkML" xml:id="stk67" contextRef="#ctx0" brushRef="#br1">29616 15686 730 0,'0'0'24'5,"0"0"74"3,0 0-42 0,0 0 24 0,-205-25 46-2,142 48 40 1,6 11 54 2,14 13-62-1,9 5-54-2,10 0 6 2,5 2-52 0,19-1-42 0,0-2-6-2,0-12-10 2,46-14-8 0,24-13-2-1,1-12 2-1,3 0 8 3,-6-32 2 0,-13-15-2-1,-17-12 0-2,-15-5-6 4,-23-1-2-3,0 1-22 0,-5 7-134-1,-21 45-304 2,-3 3-494 1</inkml:trace>
    </iact:actionData>
  </iact:action>
  <iact:action type="add" startTime="81425">
    <iact:property name="dataType"/>
    <iact:actionData xml:id="d68">
      <inkml:trace xmlns:inkml="http://www.w3.org/2003/InkML" xml:id="stk68" contextRef="#ctx0" brushRef="#br1">28291 12711 638 0,'0'0'88'6,"0"0"54"2,0 0 8 0,0 0-78 0,0 0-6-2,0 0-44 1,20 78 60 1,-20-46 16 1,0 0-28-4,0 5 8 4,0 1 10-1,0 1-56 0,0 5 6-2,-4-2-14 2,4-5-12 0,0-12-10 0,0-8 4-2,17-11-6 2,9-6-6 0,15 0-14-1,2-6 12 0,-2-23 4 1,-8-4 2-1,-9-4-2 1,-9 1 0-1,-6-3-4 0,0 5-10 2,-6 12-58-1,-3 10-40-2,0 12 36 1,0 0 76 2,0 3 4-1,0 36 122-2,0 13-12 2,0 6-48 1,0 0-40-2,0-6 14-1,0-13-34 2,0-11-2 0,0-11 0 0,0-7-118-2,0-10-300 2,0 0-320 0</inkml:trace>
    </iact:actionData>
  </iact:action>
  <iact:action type="add" startTime="82010">
    <iact:property name="dataType"/>
    <iact:actionData xml:id="d69">
      <inkml:trace xmlns:inkml="http://www.w3.org/2003/InkML" xml:id="stk69" contextRef="#ctx0" brushRef="#br1">28892 12969 896 0,'0'0'362'7,"0"0"-120"1,0 0-54-2,0 0-130 2,0 0-18 0,0 0 12-1,0 0-2 0,138-24 18 0,-104 20-16 2,0 0-13-1,3-1-39-2,-1 5 0 2,-17 0 0 0,-2 0 0 0,-17 0 0-2,0 0 0 2,0 0-117 1,0 0-549-2</inkml:trace>
    </iact:actionData>
  </iact:action>
  <iact:action type="add" startTime="82303">
    <iact:property name="dataType"/>
    <iact:actionData xml:id="d70">
      <inkml:trace xmlns:inkml="http://www.w3.org/2003/InkML" xml:id="stk70" contextRef="#ctx0" brushRef="#br1">29030 13134 730 0,'0'0'332'7,"0"0"-120"0,0 0 6 1,0 0-114-2,0 0-70 2,0 0-34 0,157 15-138 0,-153-15-158-2,12 0-70 1</inkml:trace>
    </iact:actionData>
  </iact:action>
  <iact:action type="add" startTime="82691">
    <iact:property name="dataType"/>
    <iact:actionData xml:id="d71">
      <inkml:trace xmlns:inkml="http://www.w3.org/2003/InkML" xml:id="stk71" contextRef="#ctx0" brushRef="#br1">29830 12415 138 0,'0'0'542'8,"0"0"-118"0,0 0-166 0,0 0-80-2,0 0-68 2,8 204 8 0,-6-129-34 0,-2 6-34-2,0-3 6 2,0 1 10 0,0-5-43-1,0-7-23-1,0-13 0 3,0-12 0-1,0-20 0 0,0-14 0-2,0-8 0 1,0 0-5 2,0-5-145-1,0-29 42-2,0-9 64 2,0-1-10 0,0 2 8 0,0 5 38-2,-20 12 8 2,-7 8-2 0,-5 15 0 0,-9 2 2-2,-10 0 0 2,8 0 0 0,-8 0 24 0,21 4 0-1,4 0-6 1,18-2 0 0,-3-2-4-1,11 0-6-1,0 0 2 1,0-10 16 2,0-21 44-1,14-5-44-1,-1-1-22 0,-11-3 0 1,5 1-4-1,2-3-6 0,-2-8-70 1,-7 29-180 0,0 6-374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57:12.2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170">
    <iact:property name="dataType"/>
    <iact:actionData xml:id="d0">
      <inkml:trace xmlns:inkml="http://www.w3.org/2003/InkML" xml:id="stk0" contextRef="#ctx0" brushRef="#br0">5378 163 704 0,'0'0'286'8,"0"0"-192"0,0 0-8-2,0 0 96 2,0 0-34 0,0 0-34 0,0 0-12-2,-151-62 22 2,82 62 2 0,-2 0-45 0,-18 0-81-2,1 0 0 2,-12 0 0 1,-10 0 0-2,5 0 0 1,1 0 0-2,4 0 0 3,3 0 0-2,0 0 0 0,3 17 0 0,-12 5 0 2,6 4 0-2,-5-1 0-1,5-9 0 2,9 1 0 1,-3 0 0-2,3 6 0-1,2 5 0 2,5 11 0 3,7 6 0-5,-3 14 0-1,12 12 0 3,3 3 0 0,4 14 0 0,10 0 0-1,-2 0 0 0,6 1 0 1,7 0 0 0,-1 5 0-2,5 4 0 2,3 1 0 0,7 2 0 0,5 2 0-1,1 2 0 0,3-2 0 2,1 6 0-2,6 4 0-1,-3 2 0 2,1 0 0 1,-1-7 0-2,1-9 0 2,8-7 0-2,1-11 0 1,3-3 0-1,0-8 0-1,3-1 0 3,22-5 0-2,11 0 0 2,-1-2 0-4,5 0 0 3,1-3 0 1,4-5 0-1,4-3 0-2,-6-6 0 3,4-4 0-2,-2 0 0 2,0 0 0-4,-5-5 0 3,-5-2 0 0,6 0 0 0,-2-4 0-2,10 7 0 2,-5 0 0 0,1-5 0 0,-5 0 0-2,8-7 0 2,3-10 0 0,5-6 0-1,5-9 0 0,4 0 0 0,11 0 0 2,-13-4 0-1,-6 4 0-3,-3 0 0 4,-7 0 0-1,10 21 0 0,0 0 0-2,9 8 0 1,-2-10 0 1,6-6 0 2,1 0 0-5,-2-7 0 3,-1-1 0 0,5 1 0-1,-5-1 0-1,-1-5 0 2,7 0 0 0,2 0 0 0,1 0 0-2,6-11 0 2,-2-3 0 0,3-3 0 0,0-3 0-2,-4 0 0 3,14-2 0-1,5 9 0 1,-1 7 0-5,12 6 0 4,5 0 0 0,11 0 0 0,4 0 0-1,8 0 0 0,13 0 0 2,5 0 0-2,2 0 0 1,-1 2 0-2,-5 3 0 2,-8-5 0 0,-7 0 0-2,-8 0 0 2,-14 0 0 0,5-7 0 0,-2-21 0-2,15-1 0 3,8 2 0-2,2 10 0 3,2 8 0-6,12 7 0 4,-4-5 0 0,-1 4 0 0,5-4 0-1,-3-5 0 0,-6 4 0 2,-5 1 0-2,-2 4 0-1,2 3 0 3,11 0 0-2,-11 0 0 1,-2 0 0-2,0 0 0 2,-4 0 0 0,1 0 0 1,5 0 0-4,1 0 0 4,-3-7 0-1,-7-1 0 0,-10 4 0-2,-4 1 0 2,-7-2 0-1,-4-7 0 2,7-3 0-3,-12-12 0 2,6-6 0 0,-6-15 0 0,-8 0 0-1,-5 0 0 0,-1 3 0 1,-6 9 0 0,-7 5 0-2,-22 0 0 2,2-9 0 0,-18-18 0 0,-1-20 0-2,-15-18 0 2,-4-11 0 0,-15-3 0 1,-4-8 0-4,0 6 0 3,0 4 0 1,0 17 0-3,0 14 0 1,-7 10 0 0,-9 5 0 2,-4-5 0-1,-8-6 0-1,-8-16 0 0,-21-8 0 1,-4-18 0 0,-18-12 0-2,-3 2 0 2,-2 7 0 0,-8 13 0 0,8 13 0-2,1 12 0 3,-11 1 0-2,-6 0 0 2,-5 1 0-4,1-3 0 3,-12 2 0 1,-4 1 0-2,-5-3 0-1,-16 0 0 2,-15 6 0 0,-5 8 0 0,-4 5 0-1,-2 9 0 0,-3 9 0 2,-8 3 0-3,-2 10 0-1,-11 4 0 3,-10 3 0 0,-10 8 0 0,-9 7 0-1,-2 7 0 0,-2 2 0 2,-10 0 0-2,-1 0 0 0,-15-11 0 1,-14-6 0 0,-12-11 0-1,-15-11 0-1,-8-7 0 2,2 4 0 0,3 8 0 1,10 18 0-4,19 16 0 4,11 10 0-2,13 57 0 2,27 27 0-3,-1 22 0 1,179-63 0 1,13-3-857 0</inkml:trace>
    </iact:actionData>
  </iact:action>
  <iact:action type="add" startTime="8999">
    <iact:property name="dataType"/>
    <iact:actionData xml:id="d1">
      <inkml:trace xmlns:inkml="http://www.w3.org/2003/InkML" xml:id="stk1" contextRef="#ctx0" brushRef="#br0">23210 2529 1078 0,'0'0'494'7,"0"0"-312"1,0 0-56-2,0 0-4 3,0 0-77-2,0 0-45 1,0 0 0-1,0-2 0 0,21 2 0 1,-1-4 0 0,16-2 0-2,3 4 0 2,6-1 0 0,12 1 0 0,-7-5 0-2,10 4 0 2,-6 1 0 0,-4-1 0 0,-3-3 0 0,-8 3 0-2,-15-1 0 3,-5-2 0-1,-10 0 0-3,-9 2 0 3,0-1-385 0</inkml:trace>
    </iact:actionData>
  </iact:action>
  <iact:action type="add" startTime="9390">
    <iact:property name="dataType"/>
    <iact:actionData xml:id="d2">
      <inkml:trace xmlns:inkml="http://www.w3.org/2003/InkML" xml:id="stk2" contextRef="#ctx0" brushRef="#br0">23939 2062 1202 0,'0'0'296'6,"0"0"-152"2,0 0 44-2,0 0-38 2,0 0-83 0,0 0-67 1,115-53 0-4,-79 53 0 3,5 0 0-1,5 0 0 2,11 0 0-3,4 3 0 2,15 19 0 0,-12 6 0 0,3 6 0-1,-9 5 0 0,-6 3 0 1,-22 2 0 0,-12-6 0-2,-15 1 0 2,-3-5 0 2,-10 0 0-4,-51-6 0 0,-16-6 0 2,-3-10 0 1,3-9 0-1,16-3 0-2,18 0 0 1,23 0 0 1,8 0 0 0,12 0 0-2,0 0 0 2,0 0 0 0,28 8 0 0,17 14 0-2,11 6 0 3,4 10 0-2,0-1 0 1,-13 10 0-2,-2 0 0 3,-6 4 0-2,-17-6 0 1,-11-7 0-2,-11-7 0 2,0-9 0 0,-59-9 0 0,-15-13 0-1,-13 0 0 0,3 0 0 1,4-20 0 0,10-5 0-2,23-4 0 3,37 16 0-1,10 1-509 0</inkml:trace>
    </iact:actionData>
  </iact:action>
  <iact:action type="add" startTime="10454">
    <iact:property name="dataType"/>
    <iact:actionData xml:id="d3">
      <inkml:trace xmlns:inkml="http://www.w3.org/2003/InkML" xml:id="stk3" contextRef="#ctx0" brushRef="#br0">24982 2349 130 0,'0'0'628'6,"0"0"-508"2,0 0 42 0,0 0-16 0,0 0-52-2,0 0-14 2,42 3 2 0,-42 20 24 0,0 3-28-2,0 9 8 2,0 5 14 0,0 4-48 0,0 0-22-2,0-4-16 2,-3-3 0 0,3-13-10-1,0-9 6 0,3-9 0 1,30-6-8 0,12 0 6 0,11-8 2-2,-9-25-2 2,2-8 0 0,-8-4-8 2,-14-2 0-4,2-7-4 2,-17 5 0-1,1 6 2 3,-10 12-2-5,1 16 2 3,-4 12 2-1,0 3 0 0,0 0 0-1,0 20 24 2,0 12 12 0,0 8-15 0,0 1-21-2,0 2 0 3,0 6 0-2,0 5 0 1,0-5 0-2,0-11 0 3,0-12 0-2,9-9 0 1,4-14 0-2,1-3 0 2,-6 0-191 0,5 0-533 1</inkml:trace>
    </iact:actionData>
  </iact:action>
  <iact:action type="add" startTime="11098">
    <iact:property name="dataType"/>
    <iact:actionData xml:id="d4">
      <inkml:trace xmlns:inkml="http://www.w3.org/2003/InkML" xml:id="stk4" contextRef="#ctx0" brushRef="#br0">25796 2465 724 0,'0'0'434'8,"0"0"-174"0,0 0-42-2,0 0-86 2,0 0 0 0,0 0-16 0,0 0-85-1,28-4-31 0,-12 4 0 1,1 0 0 0,6-3 0-2,-2-2 0 2,15-7 0 0,2 4 0 0,5-6 0-2,1 6 0 2,2-4 0 0,0 7 0 0,-11-1 0-2,-3 1 0 3,-15 5 0-1,4-4 0-1,-17 4 0-1,-4 0 0 2,0 0 0 0,0 0 0 0,0 0-561-2</inkml:trace>
    </iact:actionData>
  </iact:action>
  <iact:action type="add" startTime="11588">
    <iact:property name="dataType"/>
    <iact:actionData xml:id="d5">
      <inkml:trace xmlns:inkml="http://www.w3.org/2003/InkML" xml:id="stk5" contextRef="#ctx0" brushRef="#br0">26005 2225 598 0,'0'0'338'6,"0"0"-218"0,0 0 24 2,0 0-44 0,0 0-72 0,0 0 10-2,0-11 62 2,0 28 22 0,0 22-30 0,0 8-30-2,0 7 20 2,0 0-26 0,9-9-26 0,-5-9-12-2,-1-8-16 2,4-5-2 0,3-12-12 0,11-8-80-2,-18-3-218 2,4 0-444 0</inkml:trace>
    </iact:actionData>
  </iact:action>
  <iact:action type="add" startTime="12134">
    <iact:property name="dataType"/>
    <iact:actionData xml:id="d6">
      <inkml:trace xmlns:inkml="http://www.w3.org/2003/InkML" xml:id="stk6" contextRef="#ctx0" brushRef="#br0">26817 1745 260 0,'0'0'148'6,"0"0"80"2,0 0-38 0,0 0-26 0,0 0-18-2,0 0 70 2,7-3-16 0,-7 11-86 0,4 19-40-2,1 14-20 2,2 12 20 0,-6 9-18 0,-1 14 22-2,3 8-33 2,2 0-45 0,-2 7 0-2,2-7 0 2,0-5 0 1,-2-12 0-1,-1-18 0 0,9-13 0-2,-11-17 0 1,3-13 0 1,-3-6 0 0,1 0 0-2,-1 0-137 2,3-23-207 1,-3 6-56-2,0 0-102 0</inkml:trace>
    </iact:actionData>
  </iact:action>
  <iact:action type="add" startTime="12426">
    <iact:property name="dataType"/>
    <iact:actionData xml:id="d7">
      <inkml:trace xmlns:inkml="http://www.w3.org/2003/InkML" xml:id="stk7" contextRef="#ctx0" brushRef="#br0">26882 2287 190 0,'0'0'572'8,"0"0"-406"-2,0 0-58 2,0 0 2 0,0 0 52 0,0 0-54-2,-145-19-24 3,107 19-20-2,-4 0 24-1,5 5-20 2,3 0 12 0,8 4-4 1,9-3-20-2,4-4-20-1,3 1-18 2,7-3 6 0,-3 0-12 0,6 0-6-2,0 0-4 2,-4 0 2 1,4-16 9-2,-3-13-13-1,3-10 0 2,0-6 0 0,0-5 0 0,0 2 0-2,0 8 0 2,0 13 0 1,0 7 0-1,0 8 0-2,0 1 0 2,0 11 0 0,0 0-621-1</inkml:trace>
    </iact:actionData>
  </iact:action>
  <iact:action type="add" startTime="13550">
    <iact:property name="dataType"/>
    <iact:actionData xml:id="d8">
      <inkml:trace xmlns:inkml="http://www.w3.org/2003/InkML" xml:id="stk8" contextRef="#ctx0" brushRef="#br0">27207 2748 582 0,'0'0'294'8,"0"0"-132"0,39-206-8-2,-39 117-22 2,0-12-50 0,-3-20-8 0,-38-22-16 0,-36-15-14-2,-9-10-10 2,-28-4 2 0,-6 17-26 0,-9 23-10 1,-7 37-20-2,-2 37-4 2,98 58-104-3,5 0-636 0</inkml:trace>
    </iact:actionData>
  </iact:action>
  <iact:action type="add" startTime="14355">
    <iact:property name="dataType"/>
    <iact:actionData xml:id="d9">
      <inkml:trace xmlns:inkml="http://www.w3.org/2003/InkML" xml:id="stk9" contextRef="#ctx0" brushRef="#br0">22913 3072 288 0,'0'0'348'5,"0"0"-124"3,0 0-10 0,0 0 22-1,0 0-46 0,-42-175-38 1,16 116-8 1,-4-14-8-4,3-6-38 3,10-8-81 0,1-2-17 0,9-5 0-2,7 1 0 2,0-1 0 0,0-8 0 1,10 1 0-2,20 0 0 1,10 5 0-2,3 7 0 2,2 3 0-2,12 9 0 2,6 6 0 0,7 9 0 0,-56 53-105-2,5 6-1601 3</inkml:trace>
    </iact:actionData>
  </iact:action>
  <iact:action type="add" startTime="15312">
    <iact:property name="dataType"/>
    <iact:actionData xml:id="d10">
      <inkml:trace xmlns:inkml="http://www.w3.org/2003/InkML" xml:id="stk10" contextRef="#ctx0" brushRef="#br0">27895 1337 1118 0,'0'0'392'8,"0"0"-166"0,0 0 8 0,0 0-157 0,0 0-77-2,0 0 0 2,0 0 0 1,10 152 0-4,-10-81 0 3,3 0 0 0,-1-11 0 0,1-4 0 0,-3-5 0 0,8-6 0-2,-6-9 0 2,4-10-39-2,-6-26-575 2,4 0-596 0</inkml:trace>
    </iact:actionData>
  </iact:action>
  <iact:action type="add" startTime="15681">
    <iact:property name="dataType"/>
    <iact:actionData xml:id="d11">
      <inkml:trace xmlns:inkml="http://www.w3.org/2003/InkML" xml:id="stk11" contextRef="#ctx0" brushRef="#br0">27621 2155 1192 0,'0'0'452'7,"0"0"-190"1,0 0-121-2,0 0-141 2,0 0 0 0,161-14 0 0,-91 6 0-2,14-1 0 2,10 4 0 0,2 5 0 0,1 0 0-2,-16 0 0 2,-17 0 0 0,-21 0 0 0,-11 5 0-2,-28-5 0 2,-4 0 0 0,-2 0-215 0</inkml:trace>
    </iact:actionData>
  </iact:action>
  <iact:action type="add" startTime="16087">
    <iact:property name="dataType"/>
    <iact:actionData xml:id="d12">
      <inkml:trace xmlns:inkml="http://www.w3.org/2003/InkML" xml:id="stk12" contextRef="#ctx0" brushRef="#br0">28023 2431 1074 0,'0'0'358'5,"0"0"-68"3,0 0-78 0,0 0-136 0,0 0-39-2,0 0-37 2,143 92 0 0,-136-68 0 0,4 8 0-2,-8 8 0 2,-3 6 0 0,0 6 0 0,0 5 0-2,-3-3 0 2,-35-7 0 0,-3-12 0 0,-11-11 0-2,7-14 0 2,3-10 0 0,9 0 0 0,8-34 0-2,6-10 0 2,15-1 0 2,1 8 0-3,3 10 0-1,0 12 0 1,0 15 0 2,3 0 0-2,22 0 0 2,11 32 0-3,5 7 0 2,-2-3 0-1,17-2 0 0,-5-7 0 0,5-10 0 1,-2-5 0 0,-13-9 0-2,-18-3 0 2,-3 0 0 0,-20 0-381 1,0 0-1123-3</inkml:trace>
    </iact:actionData>
  </iact:action>
  <iact:action type="add" startTime="16889">
    <iact:property name="dataType"/>
    <iact:actionData xml:id="d13">
      <inkml:trace xmlns:inkml="http://www.w3.org/2003/InkML" xml:id="stk13" contextRef="#ctx0" brushRef="#br0">29064 2079 864 0,'0'0'74'7,"0"0"86"-1,0 0 0 2,-179 0-78 0,120 24 50 0,10 8 0-2,11 2 12 2,7 2-22 0,11 1-10 0,16 3-47-2,4-5-65 2,0-3 0 0,8-6 0 0,33-13 0-2,16-13-19 2,-1 0-35 0,4-5 32 0,-16-35 22-2,3-18 10 2,-14-15-2 1,-5-24-8-2,-9-14 0-1,-6-20-4 2,-5-12-10 0,-8 9 4 1,0 24 6-4,0 39 0 3,0 46 0 1,0 25 0-2,0 15 8-1,0 46 14 2,0 24-10 0,-7 13 4 0,6 3 0-2,-2 0-4 2,-10-5-6 0,5-9 0 0,-5-6-2-1,9-11 0 0,4-9-30 2,0-17-78-2,0-17-68-1,0-14-108 2,0-13-168 1,9 0-280-2</inkml:trace>
    </iact:actionData>
  </iact:action>
  <iact:action type="add" startTime="17413">
    <iact:property name="dataType"/>
    <iact:actionData xml:id="d14">
      <inkml:trace xmlns:inkml="http://www.w3.org/2003/InkML" xml:id="stk14" contextRef="#ctx0" brushRef="#br0">29258 2049 49 0,'0'0'375'8,"0"0"-163"-1,0 0 30 1,0 0 4-2,0 0-30 2,0 0-66-1,3-7-40 2,4 7-14-3,-4 0-28 2,13 0-68 0,4 0 10 0,5-16 22-2,2-4-18 2,2 6 0 0,-3 9 4 0,-4 5 14-2,-10 0 2 2,-1 0-12 0,1 2-4 0,-12 15-14-2,0 5 26 2,0 8-6 0,0 2 4 0,0 8-25-2,0 2-3 1,0 0 0 2,0 0 0-1,0-3 0 0,0-4 0-2,24-13 0 2,10-8 0 0,12-14 0-1,15 0 0 0,-4-12 0 1,-10-27-19 0,-6-6-5-1,-9 0-4 0,-5-3-6 2,0 4 8-1,-17 4 16-2,6 13 8 2,-16 6 2-1,0 15 0 1,0 6 0-1,0 0-2 0,0 0-24 1,0 3 26 0,0 31 8-1,0 17 20 0,-13 19-16 1,13 15-6 0,0 4 6-1,0 1-12 1,0-14-8-1,0-14-58 2,0-16-230-4,0-46-212 4,0 0-553-2</inkml:trace>
    </iact:actionData>
  </iact:action>
  <iact:action type="add" startTime="19634">
    <iact:property name="dataType"/>
    <iact:actionData xml:id="d15">
      <inkml:trace xmlns:inkml="http://www.w3.org/2003/InkML" xml:id="stk15" contextRef="#ctx0" brushRef="#br1">22225 803 422 0,'0'0'250'8,"0"0"-92"-2,0 0-8 2,0 0-34 0,0 0-16 0,0 0-4-2,0 0-22 2,-35-82 2 0,22 80 32 0,-2 2-24-2,-1 0-20 2,-4 0-14 0,0 0 32 0,-9 0-26-2,4 15-32 2,0 4-12 0,-1 9-8 0,-7 8 6-2,7 9-6 2,-2 3 24 0,5 2 10 0,13 5-2 0,-3 1-31 0,0 6-5 0,6 5 0 0,4 12 0-2,3 7 0 1,0 4 0 1,0 3 0 0,0 0 0-2,0 2 0 3,0 1 0-2,0-1 0 2,0 4 0-4,0-1 0 4,0-1 0-1,0-3 0-1,0 2 0-1,0 3 0 3,0 4 0-1,0 1 0-1,0-2 0 0,0-4 0 0,0-9 0 2,0-12 0-2,0-6 0 0,0-7 0 1,0-2 0 0,0-6 0-1,0-1 0-1,0-3 0 3,0-8 0-1,0-7 0 0,0-10 0-3,-2-7 0 3,-9-6 0 0,4-2 0 0,-9-7 0-3,-9-1 0 4,-11-4 0-2,-5 0 0 2,-2 0 0-3,-7 0 0 1,3-23 0 1,3-6 0 1,8-8 0-4,2-7 0 3,27-12 0 0,7-6-99 0,0 36-261-1,0 4-378 1</inkml:trace>
    </iact:actionData>
  </iact:action>
  <iact:action type="add" startTime="22526">
    <iact:property name="dataType"/>
    <iact:actionData xml:id="d16">
      <inkml:trace xmlns:inkml="http://www.w3.org/2003/InkML" xml:id="stk16" contextRef="#ctx0" brushRef="#br2">21809 3731 376 0,'0'0'422'8,"0"0"-322"0,0 0 20-2,0 0-14 2,0 0 0 0,0 0 62 0,34 0 10-2,-32 0-48 3,1 0-44-1,-3 0-34-1,0 10-20-1,0 5-32 2,0 11 2 0,0 2 14 0,0 4-2-2,0-4-4 2,0-1-2 0,0-5-8 0,0-5 8-2,0-2 6 2,0-1 10 0,0-8 12 0,4-4-22 0,28-2-12-2,-4 0 10 2,5 0-1 0,-7-8-11-2,-9-12 0 2,4 6 0 0,-8 2 0 0,-8 7-11-2,-5 0-3 2,0 5 4 0,0 0 2 0,0 0 4-2,0 0 0 2,0 0 2 0,0 0-4 0,0 19 6 0,0 15-2-2,0 5 4 2,0-3 8 0,0-1-10-1,0-13-10 0,0-8-72 2,2-14-186-1,11 0-226-1,-6 0-450-1</inkml:trace>
    </iact:actionData>
  </iact:action>
  <iact:action type="add" startTime="23083">
    <iact:property name="dataType"/>
    <iact:actionData xml:id="d17">
      <inkml:trace xmlns:inkml="http://www.w3.org/2003/InkML" xml:id="stk17" contextRef="#ctx0" brushRef="#br2">22274 3721 466 0,'0'0'662'5,"0"0"-408"3,0 0-22 1,0 0-100-2,0 0-44-1,0 0 18 2,52 0-14 0,-24 0-77 0,8 0-15-2,-11 0 0 2,4 0 0 0,-19 0 0 0,7 0 0-1,-17 0-23 0,0 0-473 1,0 0-622 0</inkml:trace>
    </iact:actionData>
  </iact:action>
  <iact:action type="add" startTime="23338">
    <iact:property name="dataType"/>
    <iact:actionData xml:id="d18">
      <inkml:trace xmlns:inkml="http://www.w3.org/2003/InkML" xml:id="stk18" contextRef="#ctx0" brushRef="#br2">22274 3721 864 0,'-4'202'218'7,"4"-202"-50"1,0 0-60-1,0 0-14-1,0 0 72 2,0 0 28 0,100 0-32-2,-80 0-89 2,0 0-73 0,3 0 0 0,-7 0 0-2,6 0 0 2,-3 0 0 0,-3 0 0 0,-7 0 0-2,-7-6-303 2,-2-5-573 1</inkml:trace>
    </iact:actionData>
  </iact:action>
  <iact:action type="add" startTime="23676">
    <iact:property name="dataType"/>
    <iact:actionData xml:id="d19">
      <inkml:trace xmlns:inkml="http://www.w3.org/2003/InkML" xml:id="stk19" contextRef="#ctx0" brushRef="#br2">22855 3566 600 0,'0'0'362'6,"0"0"-218"0,0 0-14 2,0 0-114 0,0 0-16 0,0 0 0 0,16-32 0-2,-16 29 18 2,0 1-8 0,0 0 66-2,0 2 52 2,0-3-10 0,0 3-6 0,0 0-40-2,0 0-38 2,-16 0-10 0,-7 0-12 0,0 7-4-2,-11 13 2 2,14 12 16 0,-4 10 32 0,0 5-2-2,5 10-23 2,2 2-33 0,14-9 0 1,3-5 0-1,0-11 0-3,7-10 0 3,46-14 0 0,-6-7 0-1,7-3 0 0,3-3 0 2,-18-34 0-1,-12-11 0-2,-14-5 0 2,-13-6 0 0,0 2 0-1,0-1-45-1,-8 38-213 3,-4 3-742-2</inkml:trace>
    </iact:actionData>
  </iact:action>
  <iact:action type="add" startTime="24664">
    <iact:property name="dataType"/>
    <iact:actionData xml:id="d20">
      <inkml:trace xmlns:inkml="http://www.w3.org/2003/InkML" xml:id="stk20" contextRef="#ctx0" brushRef="#br2">22283 281 740 0,'0'0'248'8,"0"0"-58"-2,0 0-16 2,0 0-88 0,0 0-44 0,0 0-6-2,23-6 0 2,-23 17 50 0,0 17-16 0,0 11-32-2,0 12 30 2,0 0-38 0,0-7 0 0,0-7-22-2,0-6-8 2,0-10 6 0,0-8 4 0,0-7-6-1,4-1-4 0,16-2 4 1,4 2 12 0,-1-1 4-2,-6-4-4 2,-1 0-16 0,0 0-22 0,-7-27 20-2,5-12-2 2,-14-3 0 0,2 7-4 0,1 11 2-2,1 14 0 2,-4 10 6 0,0 0 8 0,0 0-8-2,0 34-2 2,0 11 2 0,0 2 24 0,6 0-10-2,-3-8-4 2,1-4-8 0,2-10-2 0,4-8-24-2,-3-6-120 2,-2-11-186 0,2 0-578 0</inkml:trace>
    </iact:actionData>
  </iact:action>
  <iact:action type="add" startTime="25243">
    <iact:property name="dataType"/>
    <iact:actionData xml:id="d21">
      <inkml:trace xmlns:inkml="http://www.w3.org/2003/InkML" xml:id="stk21" contextRef="#ctx0" brushRef="#br2">22655 492 356 0,'0'0'760'5,"0"0"-430"3,0 0-122 0,0 0-12 0,0 0-70-2,0 0-55 2,52-6-71 0,-28 6 0 0,0 0 0-2,8 0 0 2,-7 0 0 0,-1 0 0 0,-5 0 0-2,-17 0-517 2,-2-3-941 0</inkml:trace>
    </iact:actionData>
  </iact:action>
  <iact:action type="add" startTime="25611">
    <iact:property name="dataType"/>
    <iact:actionData xml:id="d22">
      <inkml:trace xmlns:inkml="http://www.w3.org/2003/InkML" xml:id="stk22" contextRef="#ctx0" brushRef="#br2">22715 721 880 0,'0'0'340'6,"0"0"-48"1,0 0-36 1,0 0-84-2,0 0-65 2,0 0-107 0,69-15 0 0,-57 15 0-2,4 0 0 2,1-4 0 0,-1-7 0 0,-4-1 0-1,-12 7-407 0,0-4-775 2</inkml:trace>
    </iact:actionData>
  </iact:action>
  <iact:action type="add" startTime="25984">
    <iact:property name="dataType"/>
    <iact:actionData xml:id="d23">
      <inkml:trace xmlns:inkml="http://www.w3.org/2003/InkML" xml:id="stk23" contextRef="#ctx0" brushRef="#br2">23233 176 1082 0,'0'0'362'8,"0"0"-152"-2,0 0-54 2,0 0-106 1,0 0-22-2,0 0-12-1,0 187 6 2,0-115 12 0,3 9 36 0,10 0-53-2,-8-1-17 3,8-21 0-2,-10-22 0 1,-3-20 0-2,4-17 0 2,-1 0 0 0,7-26-233 0,-7-22 55-2,-3-11-24 2,0 3 28 0,0 8 120 0,0 14 50-2,0 14 4 2,-10 13 0 1,-9 7-12-3,-6 0 12 1,-1 0 86 0,-4 0 12 2,2 7 34-1,-4 8-22-2,5 2-12 2,7-1 10 0,4-5-24 0,11-6-30-2,5-5-38 2,0 0-8 0,0 0-8 0,0-24-56-2,0-23 56 2,2-15 40 0,14-5-32 0,-13 5-8-1,-3 2-36 0,0 47-266 1,0 3-458 0</inkml:trace>
    </iact:actionData>
  </iact:action>
  <iact:action type="add" startTime="31232">
    <iact:property name="dataType"/>
    <iact:actionData xml:id="d24">
      <inkml:trace xmlns:inkml="http://www.w3.org/2003/InkML" xml:id="stk24" contextRef="#ctx0" brushRef="#br0">22970 4156 810 0,'0'0'302'6,"0"0"-54"2,0 0-106 0,0 0-82 0,0 0-40-2,0 0 0 2,0 0 4 0,-15 106 2 0,12-86 14 0,3 1 40-2,0-10-8 2,0-4 8 0,0-4-14-2,0 1-36 2,3-4-20 0,12 3 0 0,8-1-3-2,-4-2-7 1,-2 0 0 2,8 0 0-1,7 0 0 0,-5 0 0-2,12 0 0 2,2-2 0 0,-1-8 0 0,-3 5 0-2,11-1 0 3,-5 0 0-2,6-1 0-1,2 1 0 2,0 2 0 1,-2 3 0-2,8-3 0-1,-2 4 0 2,14 0 0 0,4 0 0 1,5 0 0-4,2 0 0 3,1-3 0 0,-1 1 0 0,-4 2 0-2,4 0 0 2,-7 0 0 0,6 0 0 0,10 0 0-2,-5 0 0 2,-7 0 0 0,-9 0 0 1,-4 0 0-2,-8 0 0-1,-2 0 0 2,-8 0 0 1,8 0 0-2,-8 0 0 0,11 0 0 0,-8-6 0 1,3 1 0-2,5-4 0 2,-7 6 0 0,4-2 0 0,3 2 0-2,-11 0 0 3,-3 0 0-2,-5 0 0 1,-4-2 0-1,-11 2 0 0,-3 0 0 3,0-1 0-3,1 4 0 1,5 0 0-1,-6 0 0 0,10-4 0 1,-9 4 0-3,5 0 0 3,-2 0 0 0,1 0 0 0,0 0 0-1,-2 0 0 0,-4 0 0 1,3 4 0 0,-4 11 0 1,-9 2 0-4,7 3 0 3,0 3 0 0,-9 4 0-2,3 2 0 3,-10 3 0-2,3 0 0 1,-3-4 0-2,0-7 0 3,0-8 0-1,0-6 0-1,0-6 0-1,0-1 0 2,5 0 0 0,-3 0 0 1,9 0 0-2,-6-27 0-1,11-18 0 2,2-7 0 0,5 3 0-2,-3 6 0 3,1 9 0-2,-4 12 0 1,2 7 0-1,1 7 0 0,0 6 0 1,5 2 0 0,14 0 0-1,-3 0 0 1,12 0 0-1,9 0 0 1,-4 0 0-2,-2 0 0 2,6 0 0 0,4-3 0 0,-2-6 0-1,2-1 0 0,-2-2 0 2,-2 0 0-2,4 2 0-1,-15-1 0 3,11-1 0-2,-15 7 0 2,0-2 0-4,1 5 0 3,4 2 0 1,-3 0 0-2,-4 0 0 1,5-3 0-2,-6-2 0 2,4 0 0 0,6 1 0-2,-5 1 0 2,-3 0 0 0,-1 1 0 1,1 2 0-4,-1-3 0 4,-3 1 0-2,6-6 0 2,-2 1 0-2,2 1 0 0,-2 2 0 0,-2-5 0 2,-6 5 0-3,-10-3 0 1,2 0 0 1,-5 4 0 0,-1 1 0-2,4-3 0 3,-1-7 0-2,7-8 0 2,-6-8 0-4,0-8 0 4,2-10 0-2,-5-4 0 2,1 2 0-4,-5 7 0 3,-3 7 0 0,-8 8 0 1,0 7 0-1,4 2 0-2,-8 4 0 1,2-9 0 1,-3 0 0-2,0 2 0 2,0 18-313 0,0 2-1275 0</inkml:trace>
    </iact:actionData>
  </iact:action>
  <iact:action type="add" startTime="33501">
    <iact:property name="dataType"/>
    <iact:actionData xml:id="d25">
      <inkml:trace xmlns:inkml="http://www.w3.org/2003/InkML" xml:id="stk25" contextRef="#ctx0" brushRef="#br0">23154 5348 276 0,'0'0'470'7,"0"0"-242"-1,0 0-36 2,0 0-12 0,0 0-66 0,0 0 4-2,0 7 14 2,0-7 10 0,0 0-20 0,16 0-49-2,4 0-73 2,8 0 0 0,5 0 0 0,9 0 0-2,0 0 0 2,1 0 0 0,10 0 0 0,-10 0 0-2,-2 0 0 2,-1 7 0 2,-3-4 0-3,-1-3 0-2,-12 0 0 3,-3 0 0 1,-2 0 0-2,-12 0 0-1,-7 0-391 3,0 0-1023-2</inkml:trace>
    </iact:actionData>
  </iact:action>
  <iact:action type="add" startTime="34221">
    <iact:property name="dataType"/>
    <iact:actionData xml:id="d26">
      <inkml:trace xmlns:inkml="http://www.w3.org/2003/InkML" xml:id="stk26" contextRef="#ctx0" brushRef="#br0">23934 5030 900 0,'0'0'374'7,"0"0"-80"-1,0 0-118 2,0 0-112 0,0 0 0 0,0 0 8-1,7 165 6 0,-7-117-53 1,0 6-25 0,0-1 0-2,-2-4 0 2,0-5 0 0,2-11 0 0,0-9 0-2,0-7 0 2,0-6-11 0,0-6-329 0,0-5-298-2,0 0-413 2</inkml:trace>
    </iact:actionData>
  </iact:action>
  <iact:action type="add" startTime="34560">
    <iact:property name="dataType"/>
    <iact:actionData xml:id="d27">
      <inkml:trace xmlns:inkml="http://www.w3.org/2003/InkML" xml:id="stk27" contextRef="#ctx0" brushRef="#br0">24138 5631 1068 0,'0'0'400'4,"0"0"-172"4,0 0-76 0,0 0-124 0,0 0-28-2,0 0-8 2,29 25-48 0,-22-47-120 0,-1 6-86-2,4 1-338 2</inkml:trace>
    </iact:actionData>
  </iact:action>
  <iact:action type="add" startTime="34904">
    <iact:property name="dataType"/>
    <iact:actionData xml:id="d28">
      <inkml:trace xmlns:inkml="http://www.w3.org/2003/InkML" xml:id="stk28" contextRef="#ctx0" brushRef="#br0">24864 4955 990 0,'0'0'260'6,"0"0"22"2,0 0-66-2,0 0-88 2,0 0-86 0,0 0-16 0,13-4 42-2,-34 4-50 2,-14 0-10 1,7 4-6-2,-9-2 2-1,-3 3-4 2,13 1 0 0,-4 0 3 0,8-1-3-2,12 1 0 2,2-4 0 0,9 3 0 0,0-5 0-2,0 0 0 2,0 0 0 0,0 0 0 0,0 10 0-2,0-1 0 2,0 7 0 0,0 6 0 0,0 7 0-2,0 7 0 2,0 7 0 0,0-1 0 0,0-5 0-2,0-7 0 3,0-8 0-1,0-7 0-1,0-7 0-1,0-6 0 2,0-2 0 0,0 0 0 0,27 4 0-2,7 1 0 3,5 4 0-2,-10-2 0 2,3 5 0-3,4 0 0 3,-11-2 0-1,-2 2 0 0,2 3 0-3,-5 0 0 4,-1 3 0-2,-6 4 0 2,-6 0 0-3,2 2 0 2,-9-6 0 0,0 2 0 0,0-3 0-4,-19-3 0 4,-17-2 0 0,-2-7 0 0,-6 1 0-2,4-3 0 3,1-3 0-2,1 0 0 1,12 0 0-1,24 0-99 0,2-20-585 2</inkml:trace>
    </iact:actionData>
  </iact:action>
  <iact:action type="add" startTime="36064">
    <iact:property name="dataType"/>
    <iact:actionData xml:id="d29">
      <inkml:trace xmlns:inkml="http://www.w3.org/2003/InkML" xml:id="stk29" contextRef="#ctx0" brushRef="#br0">25302 5320 284 0,'0'0'710'8,"0"0"-546"0,0 0 30 0,0 0-72-2,0 0-58 2,0 0-30 0,0 0-6 0,36 0 0-2,-29 8 18 2,4 2 14 0,-8 7-8 0,-3 0-16-2,0 3-22 2,0 2-14 0,0 4 6 0,0 2 2-2,0 0 18 2,0 0-16 0,0 0 8 0,-3-5 4-2,3-3 10 2,0-9-18-1,0-5-14 2,5-6 12-3,26 0-8 2,9 0-2-1,2 0 2 2,-1-6-8-3,-9-11 6 2,1-5-4 0,-10-3-6 0,6-9-10-1,-17-8-12 1,4 3 2-1,-3 1-8 2,-6 11 16-4,-4 10 14 3,0 9 4 2,-3 8 0-3,0 0 2-2,0 0-10 4,0 0-18-2,0 0 28 2,0 11 24-4,0 6 20 4,0 7-4-2,0 10-8 1,0 11 4-2,0 5-12 3,0-1-6-2,0-13-8 1,0-13-4-2,0-15-6 2,0-8-12 0,0 0-48 1,13-11-56-4,5-23 34 4,-14 18-262-2,2 5-130 1</inkml:trace>
    </iact:actionData>
  </iact:action>
  <iact:action type="add" startTime="37041">
    <iact:property name="dataType"/>
    <iact:actionData xml:id="d30">
      <inkml:trace xmlns:inkml="http://www.w3.org/2003/InkML" xml:id="stk30" contextRef="#ctx0" brushRef="#br0">26138 5325 514 0,'0'0'458'7,"0"0"-192"-1,0 0 0 2,0 0-84 0,0 0-60-2,0 0-42 2,0 12-12 0,11-12-34 0,4 1 2-2,3 6-15 2,6 2-21 0,8-5 0 0,9 3 0 0,2-2 0-2,5-5 0 2,0 2 0 0,-16 1 0-2,-3-3 0 2,-12 0 0 1,-9 0 0-2,-5 0 0 1,1 0 0-2,2 0 0 2,-6 0 0 0,0 0-25-2,0-5-541 2,-6 5-450 0</inkml:trace>
    </iact:actionData>
  </iact:action>
  <iact:action type="add" startTime="37415">
    <iact:property name="dataType"/>
    <iact:actionData xml:id="d31">
      <inkml:trace xmlns:inkml="http://www.w3.org/2003/InkML" xml:id="stk31" contextRef="#ctx0" brushRef="#br0">26305 5226 474 0,'0'0'536'8,"0"0"-340"0,0 0 22-3,0 0-104 4,0 0-92-2,0 0-14 1,0 0 2 1,0 0 14-3,0 0 50 1,0 10 60 2,0 23-74-1,0 11-20-3,0 10-6 3,0 2-20 0,0 1-6 1,-3-13 0-4,3-16-6 4,0-13-2-2,0-15-6 2,0 0-118-4,0-29-4 4,18-13-26-2,-11 17-268 0,4 8-312 0</inkml:trace>
    </iact:actionData>
  </iact:action>
  <iact:action type="add" startTime="37826">
    <iact:property name="dataType"/>
    <iact:actionData xml:id="d32">
      <inkml:trace xmlns:inkml="http://www.w3.org/2003/InkML" xml:id="stk32" contextRef="#ctx0" brushRef="#br0">26657 4914 482 0,'0'0'330'8,"0"0"-90"0,0 0-44 0,0 0 20-2,0 0-58 2,0 0-34 0,164 9-32 0,-141 6-26 0,11-2 2-2,-11 1 0 2,4 8-61 0,7 4-7 0,-14 2 0-2,3 11 0 2,-3 1 0 0,-4 2 0 0,-8 3 0-2,-5-3 0 3,-3-3 0-2,0 4 0 1,-3 1 0-2,-25 4 0 3,-12 5 0 0,-17-8 0 0,-2-11 0-4,-5-20 0 2,0-14 0 1,3 0 0 1,9-27 0-3,14-15-13 1,19-1-39 3,15 5 32-4,4 6 8 0,0 7 12 2,17 5 0 1,4 6 0-2,6 3 14-1,5 2-14 1,-4 1 4 2,5 8 0-2,-2 0 0-1,0 0 8 3,-3 11 14-2,5 26 7 0,8 4-33 0,7 6 0 2,1-9 0-2,-6-4 0 1,1-12 0-1,-6-7 0 0,-2-8 0 1,-17-1 0 1,-18 0 0-4,-1-3 0 3,0-3-65 0,-1 0-907 0</inkml:trace>
    </iact:actionData>
  </iact:action>
  <iact:action type="add" startTime="39052">
    <iact:property name="dataType"/>
    <iact:actionData xml:id="d33">
      <inkml:trace xmlns:inkml="http://www.w3.org/2003/InkML" xml:id="stk33" contextRef="#ctx0" brushRef="#br0">26624 4389 258 0,'0'0'232'4,"0"0"-86"4,-181 0-10 0,94 0-60 1,-26 0-36-2,-12 0-2-1,-26 0 4 2,-12 0 6 0,-9 0 28-2,-9 0 50 2,-4 0 20 0,1 0-48 0,-2 23-30 2,-14 7-12-3,-6 14-28 0,-2 5-14 1,7 16-4 0,13 9-6-2,11 7-4 3,19 3-4-3,28 0-30 1,17 4-20 1,24 4-12 0,15-3 34 0,15 5 16-2,18-10 16 3,14 0 2-2,14 0 4 2,13-2-4-5,0-2-2 5,37-14-12-1,11-13 10 0,20-9 4-2,0-12 30 2,5 2 0 0,8-2-16 0,22 1-4-2,25-1 36 2,30 0 32 1,39-9-10-2,43-4-8-2,23-7-36 4,14-4-10-1,7 9-10-1,-6 0 20 0,-7 3 14 1,23-6 2-1,-10-14 14 2,12 0-28-4,4-64-10 3,-27-34-15 0,-23-30-3 0,-32-18 0 0,-48-14 0-2,-36-13 0 1,-34-3 0 2,-40 17 0-4,-52 15 0 3,-12 29 0 0,-93 21-79 0,-62 25-69-2,-73 21-46 2,94 48-94 0,-23 0-122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50:40.118"/>
    </inkml:context>
    <inkml:brush xml:id="br0">
      <inkml:brushProperty name="width" value="0.05292" units="cm"/>
      <inkml:brushProperty name="height" value="0.05292" units="cm"/>
    </inkml:brush>
  </inkml:definitions>
  <iact:action type="add" startTime="13524">
    <iact:property name="dataType"/>
    <iact:actionData xml:id="d0">
      <inkml:trace xmlns:inkml="http://www.w3.org/2003/InkML" xml:id="stk0" contextRef="#ctx0" brushRef="#br0">8200 13835 912 0,'6'-6'360'8,"-6"6"-186"0,0 0-28-2,0 0-54 2,0 23 48 0,0 19-88 0,0 19 6-2,0 27 4 2,-3 15-11 0,3 18-51 0,0 3 0-2,0-6 0 2,0-5 0 0,0-18 0 0,0-16 0-2,0-23 0 1,-3-17 0 2,-1-39-309-1,4 0-553-2</inkml:trace>
    </iact:actionData>
  </iact:action>
  <iact:action type="add" startTime="14027">
    <iact:property name="dataType"/>
    <iact:actionData xml:id="d1">
      <inkml:trace xmlns:inkml="http://www.w3.org/2003/InkML" xml:id="stk1" contextRef="#ctx0" brushRef="#br0">7568 15511 1256 0,'0'0'298'7,"0"0"-92"1,0 0-34 0,0 0-94-2,0 0-41 2,141 153-37 0,-102-82 0 0,8 1 0-2,-7 5 0 2,-1-7 0-1,-4-8 0 2,-2-14 0-4,-9-21 0 4,-8-15 0-2,-12-12 0 2,-4 0-153-3,0-32-873 2</inkml:trace>
    </iact:actionData>
  </iact:action>
  <iact:action type="add" startTime="14244">
    <iact:property name="dataType"/>
    <iact:actionData xml:id="d2">
      <inkml:trace xmlns:inkml="http://www.w3.org/2003/InkML" xml:id="stk2" contextRef="#ctx0" brushRef="#br0">7976 15644 612 0,'0'0'730'8,"0"0"-502"-1,-113 156-34-1,56-75-14 3,-1 1-104-2,15-9-54 2,6-15-22-4,14-18-12 3,12-24-118 0,11-16-234 1,0-2-542-3</inkml:trace>
    </iact:actionData>
  </iact:action>
  <iact:action type="add" startTime="14536">
    <iact:property name="dataType"/>
    <iact:actionData xml:id="d3">
      <inkml:trace xmlns:inkml="http://www.w3.org/2003/InkML" xml:id="stk3" contextRef="#ctx0" brushRef="#br0">8263 15772 1416 0,'0'0'290'8,"0"0"-124"0,0 0-82 0,0 0-60-2,0 0-6 2,158-47 26-1,-122 45-39 1,-8 2-5-2,-8 0 0 3,-13 0 0-1,-7 0-17 0,0 0-591-2</inkml:trace>
    </iact:actionData>
  </iact:action>
  <iact:action type="add" startTime="14733">
    <iact:property name="dataType"/>
    <iact:actionData xml:id="d4">
      <inkml:trace xmlns:inkml="http://www.w3.org/2003/InkML" xml:id="stk4" contextRef="#ctx0" brushRef="#br0">8264 15967 1552 0,'0'0'260'7,"0"0"-54"0,0 0-177 1,0 0-29-1,164-17 0 1,-131 17 0-3,-5 0 0 4,8 0 0-1,-4 0 0 0,-29 0-245-2,-3 0-589 2</inkml:trace>
    </iact:actionData>
  </iact:action>
  <iact:action type="add" startTime="14974">
    <iact:property name="dataType"/>
    <iact:actionData xml:id="d5">
      <inkml:trace xmlns:inkml="http://www.w3.org/2003/InkML" xml:id="stk5" contextRef="#ctx0" brushRef="#br0">8882 15491 1140 0,'0'0'572'6,"0"0"-342"-1,0 0-125 4,8 187-105-1,-8-109 0-1,0 2 0 0,0-5 0 1,0-4 0-1,3-4 0 2,15-3 0-4,-2-51-279 4,-3-9-375-1</inkml:trace>
    </iact:actionData>
  </iact:action>
  <iact:action type="add" startTime="15852">
    <iact:property name="dataType"/>
    <iact:actionData xml:id="d6">
      <inkml:trace xmlns:inkml="http://www.w3.org/2003/InkML" xml:id="stk6" contextRef="#ctx0" brushRef="#br0">13980 13809 770 0,'0'0'352'5,"0"0"-76"4,10 177-118-1,-10-90-80-2,0 18-24 2,0-1-8 0,0 2-8 0,0-2-22 0,0-10-6-3,0-11-10 3,0-12-18 1,0-15-90-1,6-54-164-3,-6 2-248 4</inkml:trace>
    </iact:actionData>
  </iact:action>
  <iact:action type="add" startTime="16294">
    <iact:property name="dataType"/>
    <iact:actionData xml:id="d7">
      <inkml:trace xmlns:inkml="http://www.w3.org/2003/InkML" xml:id="stk7" contextRef="#ctx0" brushRef="#br0">13681 15333 890 0,'0'0'434'8,"0"0"-146"-2,0 0-142 3,0 0-26-2,141 173-36 0,-108-99-4-1,2 7-75 2,-2-2-5 0,3-2 0 0,-12-8 0-1,-1-10 0 1,-6-15 0-1,6-17 0 2,-5-27 0-4,-18 0-239 4,0-20-563-1</inkml:trace>
    </iact:actionData>
  </iact:action>
  <iact:action type="add" startTime="16528">
    <iact:property name="dataType"/>
    <iact:actionData xml:id="d8">
      <inkml:trace xmlns:inkml="http://www.w3.org/2003/InkML" xml:id="stk8" contextRef="#ctx0" brushRef="#br0">14067 15447 1036 0,'0'0'396'5,"0"0"-132"1,0 0-70 2,-184 166-88 1,124-115-60-1,17-9-41-1,5-5-5 0,10-8 0 0,17-8-9 1,4-1-61 0,7-7-108-2,0-13-190 3,0 0-532-1</inkml:trace>
    </iact:actionData>
  </iact:action>
  <iact:action type="add" startTime="16858">
    <iact:property name="dataType"/>
    <iact:actionData xml:id="d9">
      <inkml:trace xmlns:inkml="http://www.w3.org/2003/InkML" xml:id="stk9" contextRef="#ctx0" brushRef="#br0">14268 15669 512 0,'0'0'908'8,"0"0"-616"-1,0 0-102-1,0 0-98 0,0 0-39 3,181-25-53-1,-149 25 0-2,-4 0 0 3,4 0 0-1,-5 0 0-1,-9 3-3 0,-18 6-371 1,0-4-942-1</inkml:trace>
    </iact:actionData>
  </iact:action>
  <iact:action type="add" startTime="17082">
    <iact:property name="dataType"/>
    <iact:actionData xml:id="d10">
      <inkml:trace xmlns:inkml="http://www.w3.org/2003/InkML" xml:id="stk10" contextRef="#ctx0" brushRef="#br0">14365 15864 866 0,'0'0'356'6,"0"0"-64"2,0 0-46 0,0 0-36-2,0 0-133 2,173-47-77 0,-133 40 0-1,4 4 0 2,1 0 0-4,10-5 0 4,-10-1 0-1,-29 7 0 0,-9-1-561-2</inkml:trace>
    </iact:actionData>
  </iact:action>
  <iact:action type="add" startTime="17354">
    <iact:property name="dataType"/>
    <iact:actionData xml:id="d11">
      <inkml:trace xmlns:inkml="http://www.w3.org/2003/InkML" xml:id="stk11" contextRef="#ctx0" brushRef="#br0">15103 15414 900 0,'0'0'360'4,"0"0"-104"6,0 0-94-4,0 0-50 2,0 0-4-2,165 0-34 2,-144 30-32 1,-1 13-9-2,-4 8-33-1,-13 8 0 2,-3 0 0 0,0 3 0-1,0-8 0-1,-19-9 0 3,-19-15 0-1,-4-21 0-2,2-9 0 2,-1 0-61 0,11-43-83 0,1-5 42-2,17 6 54 2,3 13 8 0,9 16 10 0,0 13 30 0,12 0 6-2,26 0 20 2,8 34 8 0,15 2 8 0,3 6 4-2,8-5-4 2,-4-6-10 0,9-6-6 0,-13-5-26-3,-3-3-4 3,-50-17-108 0,-6 0-456 1</inkml:trace>
    </iact:actionData>
  </iact:action>
  <iact:action type="add" startTime="18808">
    <iact:property name="dataType"/>
    <iact:actionData xml:id="d12">
      <inkml:trace xmlns:inkml="http://www.w3.org/2003/InkML" xml:id="stk12" contextRef="#ctx0" brushRef="#br0">25502 13852 842 0,'0'0'492'8,"0"0"-256"-2,0 0-94 2,0 0-78 0,15 163-18 0,-15-91-16-2,0 13-18 2,-2 5-6 0,2-4-6 0,0 2 0-2,0-7-14 2,0-12-26-1,0-13-76 2,0-24 14-3,0-17-56 2,2-13-120 0,-2-2-102 0</inkml:trace>
    </iact:actionData>
  </iact:action>
  <iact:action type="add" startTime="19477">
    <iact:property name="dataType"/>
    <iact:actionData xml:id="d13">
      <inkml:trace xmlns:inkml="http://www.w3.org/2003/InkML" xml:id="stk13" contextRef="#ctx0" brushRef="#br0">24764 15299 818 0,'0'0'186'5,"0"0"-16"3,0 0-16-1,0 0-16 2,0 0-18-3,0 0-32 2,39 98 0 0,-39-58 2 0,0 7-16-2,0 1-24 2,0 0-26-1,0 2-12 2,0-6-6-1,0-8-4-2,0-6-2 2,13-10-2 0,12-12-14-2,11-8-6 2,3 0 0 0,2-20 2 0,-2-30 6-2,-1-9-4 2,-15-5 0-1,0-1 8 4,-8 16-2-7,-8 17 12 4,-7 20-4 1,0 12 2-2,0 0-38-1,0 20 40 2,-4 19 32 0,-12 8-12 0,11 7-2-2,-8-1 4 2,6-2-4 0,7-7-4 0,0-4-14-2,0-12-4 2,0-17-66 0,0-11-112 0,0 0-270-1,7-4-458 0</inkml:trace>
    </iact:actionData>
  </iact:action>
  <iact:action type="add" startTime="19980">
    <iact:property name="dataType"/>
    <iact:actionData xml:id="d14">
      <inkml:trace xmlns:inkml="http://www.w3.org/2003/InkML" xml:id="stk14" contextRef="#ctx0" brushRef="#br0">25319 15464 916 0,'0'0'388'6,"0"0"-114"0,0 0-128 1,0 0-60 2,0 0-50-1,0 0-18-2,116 3-10 2,-92 6 0 0,-4-1-4-1,3 1-4 1,-1-4 0-2,-6-2-18 3,-11 0-108-1,-5-3-200-2,0 0-426 2</inkml:trace>
    </iact:actionData>
  </iact:action>
  <iact:action type="add" startTime="20198">
    <iact:property name="dataType"/>
    <iact:actionData xml:id="d15">
      <inkml:trace xmlns:inkml="http://www.w3.org/2003/InkML" xml:id="stk15" contextRef="#ctx0" brushRef="#br0">25306 15686 1080 0,'0'0'400'7,"0"0"-184"-2,0 0-94 4,0 0-66-1,0 0-30-3,168 0-2 3,-139-2-14 1,8-4-6-2,-4 1-4 0,-7 1-34 0,-26 4-222 1,0 0-528 0</inkml:trace>
    </iact:actionData>
  </iact:action>
  <iact:action type="add" startTime="20497">
    <iact:property name="dataType"/>
    <iact:actionData xml:id="d16">
      <inkml:trace xmlns:inkml="http://www.w3.org/2003/InkML" xml:id="stk16" contextRef="#ctx0" brushRef="#br0">25954 15335 956 0,'0'0'280'5,"0"0"-30"3,0 0-96-1,0 0-76 2,0 0-24-3,0 0 42 2,148 90-4 0,-129-58-5 0,-5 4-87-3,-11 9 0 3,-3 2 0 0,0 5 0 1,-16 1 0-3,-29-5 0 1,-14-10 0 1,-11-14 0 1,5-22 0-3,16-2-83 2,11-9-189 0,22-24-46 0,16-4 146-2,0 12 160 2,5 11 12 0,34 14 104-1,10 0 38 0,2 2-16 2,5 27-6-2,2 4-20 0,2 4-26 0,1-3-40 0,-14-6-30 2,-4-6-4-2,-13-7-26-1,-30-15-166 3,0 0-424-1</inkml:trace>
    </iact:actionData>
  </iact:action>
  <iact:action type="add" startTime="21592">
    <iact:property name="dataType"/>
    <iact:actionData xml:id="d17">
      <inkml:trace xmlns:inkml="http://www.w3.org/2003/InkML" xml:id="stk17" contextRef="#ctx0" brushRef="#br0">31432 13826 734 0,'0'0'506'7,"0"0"-266"0,4 179-50 0,-4-91-102 2,0 8-56-1,0 11-10-2,0 3-16 2,0-9-6 0,0-12-10-1,0-16-66 0,0-19-90 1,0-54-134 0,0 0-294 2</inkml:trace>
    </iact:actionData>
  </iact:action>
  <iact:action type="add" startTime="22132">
    <iact:property name="dataType"/>
    <iact:actionData xml:id="d18">
      <inkml:trace xmlns:inkml="http://www.w3.org/2003/InkML" xml:id="stk18" contextRef="#ctx0" brushRef="#br0">30999 15333 1028 0,'0'0'184'8,"0"0"62"-2,0 0-112 2,0 0-134-1,0 0 18 2,0 0 14-3,18 92 80 1,-18-53 22 2,0 7-50-1,0 6-28-3,0-1-37 3,0 0-19 1,0-3 0-1,0-9 0-2,0-14 0 2,16-8 0 0,12-14-5 0,15-3-35-3,11 0-6 4,7-28 16-1,0-15 20 1,-5-8 8-4,-16-1 0 3,-16-2 0 0,-8 4-2 0,-12 13 4-2,-4 15-4 2,0 13-2 0,0 9-2 0,0 0-18-2,0 0 16 1,-13 31 10 2,-1 16 104-1,-6 13-36-2,2 8-45 2,5-1-23 0,7-5 0 0,2-11 0-2,4-14 0 2,0-16 0 1,0-14-133-2,0-7-359-1,0 0-592 2</inkml:trace>
    </iact:actionData>
  </iact:action>
  <iact:action type="add" startTime="22650">
    <iact:property name="dataType"/>
    <iact:actionData xml:id="d19">
      <inkml:trace xmlns:inkml="http://www.w3.org/2003/InkML" xml:id="stk19" contextRef="#ctx0" brushRef="#br0">31587 15510 844 0,'0'0'474'5,"0"0"-180"3,0 0-84 1,0 0-128-2,0 0-48 0,0 0-8 1,149-19 4 0,-108 15-6 0,-3-4-12-3,-15 8-6 3,3-3-6 1,-25 3-16-2,-1 0-330 0</inkml:trace>
    </iact:actionData>
  </iact:action>
  <iact:action type="add" startTime="22897">
    <iact:property name="dataType"/>
    <iact:actionData xml:id="d20">
      <inkml:trace xmlns:inkml="http://www.w3.org/2003/InkML" xml:id="stk20" contextRef="#ctx0" brushRef="#br0">31639 15694 666 0,'0'0'664'8,"0"0"-446"0,0 0-58-2,0 0-94 0,0 0-26 2,0 0 50 1,190-10 6-1,-155 10-66-2,0 0-30 1,1 0-14 2,-6 0-120-1,-18 0-358-2,-8 0-867 2</inkml:trace>
    </iact:actionData>
  </iact:action>
  <iact:action type="add" startTime="23212">
    <iact:property name="dataType"/>
    <iact:actionData xml:id="d21">
      <inkml:trace xmlns:inkml="http://www.w3.org/2003/InkML" xml:id="stk21" contextRef="#ctx0" brushRef="#br0">32589 15040 440 0,'0'0'452'7,"0"0"-334"0,0 0-4 1,0 0-102 0,0 0 48 0,0 0 16-2,8 170 104 1,-16-101-4 2,1 12-34-2,2-2-12 0,-8 3-60 1,0-6-32-1,1-9-24 2,1-13-12-3,4-7 4 2,2-21-6 0,5-15-4 0,0-11-42-2,0 0-104 2,0-15 52 0,21-27 40 0,-7-9 10-2,-1-4 22 2,-10-4 24 0,-3 17 2 0,0 5 2-2,0 15-2 1,-26 10 0 2,1 12 0-2,-11 0 4 0,-5 0 0 1,1 14 74 0,1 9 18-1,7-4-8 0,7-4-42 0,8-10 4 3,7-3-28-4,10-2-22 1,0 0-6 1,0 0 6-1,0 0 0 2,0-10 6-3,0-19 4 1,0-10-4 2,0-6 0 1,0-8-4-7,7-9-2 6,10 1-8-1,2 4-60 0,-1 9-108-2,-18 43-156 2,0 5-340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50:40.11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00">
    <iact:property name="dataType"/>
    <iact:actionData xml:id="d0">
      <inkml:trace xmlns:inkml="http://www.w3.org/2003/InkML" xml:id="stk0" contextRef="#ctx0" brushRef="#br0">1620 18166 462 0,'0'0'906'8,"0"0"-612"0,0 0-36 0,0 0-131-2,0 0-127 2,171 115 0 0,-125-77 0-1,-5 11 0 0,-2-4 0 1,-7-3 0 0,4-3 0 1,-3-7 0-4,-2-13 0 3,2-8 0 0,-29-11 0 0,-1 0-479-3</inkml:trace>
    </iact:actionData>
  </iact:action>
  <iact:action type="add" startTime="10042">
    <iact:property name="dataType"/>
    <iact:actionData xml:id="d1">
      <inkml:trace xmlns:inkml="http://www.w3.org/2003/InkML" xml:id="stk1" contextRef="#ctx0" brushRef="#br0">2085 18193 1120 0,'0'0'360'6,"0"0"-154"2,-168 163-2 0,100-98-112 0,10-5-42-2,8-10-35 1,10-11-15 2,6-6 0-1,17-9 0-2,7-6 0 1,10-12 0 2,0-6-93-3,0 0-453 2,23 0-384 0</inkml:trace>
    </iact:actionData>
  </iact:action>
  <iact:action type="add" startTime="10544">
    <iact:property name="dataType"/>
    <iact:actionData xml:id="d2">
      <inkml:trace xmlns:inkml="http://www.w3.org/2003/InkML" xml:id="stk2" contextRef="#ctx0" brushRef="#br0">2431 18346 1424 0,'0'0'302'5,"0"0"-86"4,0 0-111-1,0 0-105-1,0 0 0-1,0 0 0 2,73-27 0 1,-25 20 0-2,8-2 0 0,1 3 0 1,-1-2 0 0,-5 8 0 0,-5 0 0-2,-15 0 0 2,-8 0 0 0,-13 5 0 0,-10 7 0-3,0 1-477 4</inkml:trace>
    </iact:actionData>
  </iact:action>
  <iact:action type="add" startTime="10817">
    <iact:property name="dataType"/>
    <iact:actionData xml:id="d3">
      <inkml:trace xmlns:inkml="http://www.w3.org/2003/InkML" xml:id="stk3" contextRef="#ctx0" brushRef="#br0">2552 18556 654 0,'0'0'474'3,"0"0"-100"5,0 0-130 1,0 0-76-2,0 0-70 0,0 0-63 0,5-10-35 2,16 10 0-1,8 0 0-2,-5 0 0 2,13 0 0 0,0 0 0-1,5 0 0-1,0 0 0 2,0-1 0 1,-4-8 0-2,3 1 0-1,-5 2 0 3,-29 3-167-1,6 3-741-1</inkml:trace>
    </iact:actionData>
  </iact:action>
  <iact:action type="add" startTime="11121">
    <iact:property name="dataType"/>
    <iact:actionData xml:id="d4">
      <inkml:trace xmlns:inkml="http://www.w3.org/2003/InkML" xml:id="stk4" contextRef="#ctx0" brushRef="#br0">3575 18207 986 0,'0'0'170'7,"0"0"-4"0,0 0 32 2,0 0-76-3,0 0-10 3,0 0-18-1,0 0-40-1,-159-11-6-1,134 11 2 1,0 9-3 2,-10 19-47-2,-5 11 0 0,-1 8 0 1,1 10 0 0,1 5 0 0,11 2 0-3,11-3 0 4,9-4 0-1,8-3 0 1,0-7 0-2,24-4 0-1,28-17 0 3,29-9 0-2,7-17 0 0,1 0 0 0,-1-43 0 2,-15-13 0-1,-21-15 0-3,-16-8 0 4,-24 3 0-1,-12 4 0-1,-9 8 0-1,-43 19 0 2,-8 6 0 1,-3 10 0-1,38 29-31-3,5 0-1087 3</inkml:trace>
    </iact:actionData>
  </iact:action>
  <iact:action type="add" startTime="12276">
    <iact:property name="dataType"/>
    <iact:actionData xml:id="d5">
      <inkml:trace xmlns:inkml="http://www.w3.org/2003/InkML" xml:id="stk5" contextRef="#ctx0" brushRef="#br0">12862 18168 1118 0,'0'0'454'8,"0"0"-216"-2,0 0-66 2,0 0-107 0,0 0-65 0,0 0 0-2,181 171 0 1,-147-110 0 2,5-6 0-1,-3-8 0-2,-4-10 0 2,1-13 0 0,-5-11 0 0,4-13 0-2,-8-6 0 1,-21-19-363 2,-3-6-567-1</inkml:trace>
    </iact:actionData>
  </iact:action>
  <iact:action type="add" startTime="12498">
    <iact:property name="dataType"/>
    <iact:actionData xml:id="d6">
      <inkml:trace xmlns:inkml="http://www.w3.org/2003/InkML" xml:id="stk6" contextRef="#ctx0" brushRef="#br0">13172 18237 614 0,'0'0'558'3,"0"0"-262"4,0 0-50 1,-200 116-98 1,144-74-96-4,2-5-22 3,11 0-20 0,5-9-10 0,19-14-2-2,10-11-142 2,9-3-276 0,0 0-870 0</inkml:trace>
    </iact:actionData>
  </iact:action>
  <iact:action type="add" startTime="12846">
    <iact:property name="dataType"/>
    <iact:actionData xml:id="d7">
      <inkml:trace xmlns:inkml="http://www.w3.org/2003/InkML" xml:id="stk7" contextRef="#ctx0" brushRef="#br0">13685 18190 1256 0,'0'0'408'8,"0"0"-146"-2,0 0-141 2,0 0-121 0,0 0 0 0,161-7 0-2,-120 7 0 2,7 0 0 0,-19 0 0 0,10 0 0-2,-19 0 0 2,-2 0 0 0,-18 0 0 0,0 0-875-2</inkml:trace>
    </iact:actionData>
  </iact:action>
  <iact:action type="add" startTime="13118">
    <iact:property name="dataType"/>
    <iact:actionData xml:id="d8">
      <inkml:trace xmlns:inkml="http://www.w3.org/2003/InkML" xml:id="stk8" contextRef="#ctx0" brushRef="#br0">13668 18393 694 0,'0'0'438'7,"0"0"-124"-1,0 0-48 1,0 0-26 1,0 0-145 0,0 0-95-3,155 2 0 4,-116 3 0-1,5 3 0 0,9-8 0-2,7 0 0 2,1 0 0 0,5-8 0 0,-5-1 0-2,-43 5-285 2,-5 4-1309 1</inkml:trace>
    </iact:actionData>
  </iact:action>
  <iact:action type="add" startTime="13410">
    <iact:property name="dataType"/>
    <iact:actionData xml:id="d9">
      <inkml:trace xmlns:inkml="http://www.w3.org/2003/InkML" xml:id="stk9" contextRef="#ctx0" brushRef="#br0">14667 17994 930 0,'0'0'432'6,"0"0"-156"1,0 0-110-1,0 0-52 3,0 0-34-1,0 0-31 0,169 31-49-2,-154 1 0 1,5-2 0 2,-4 9 0-2,3 3 0 0,-15 5 0 1,6 2 0 0,-10 6 0 0,0 2 0-2,-13-1 0 2,-23 0 0 0,-9-16 0 0,-14-12 0-2,1-21 0 2,-5-7 0 0,16 0-55 2,10-27-81-5,13-10 30 3,12 2 28 0,12 9-68 0,0 9 30-2,19 11 86 1,32 6 30 1,2 0 24 0,8 0 110-2,9 17 48 2,-3 6-14 0,-7-3-88 0,4-1-32-2,-7 1-17 2,-14 2-31 0,-9-4 0 0,-11-9-7-2,-23-9-153 2,0 0-384 0</inkml:trace>
    </iact:actionData>
  </iact:action>
  <iact:action type="add" startTime="14518">
    <iact:property name="dataType"/>
    <iact:actionData xml:id="d10">
      <inkml:trace xmlns:inkml="http://www.w3.org/2003/InkML" xml:id="stk10" contextRef="#ctx0" brushRef="#br0">18959 17973 1016 0,'0'0'398'8,"0"0"-140"0,0 0-124-1,0 0-68 0,0 0-44 1,0 0-16 0,0 0 18-2,56 111-10 2,-56-69 32 0,0 0 4 0,0-3-37-2,0-1-13 2,2-11 0-1,37-10 0 2,4-5 0-3,14-12 0 2,1 0-21 0,1-15 7 0,-8-34 2-1,0-5-4 0,-18-6 14 1,-4 2-2 0,-14 14-10-2,-12 26 8 2,-3 11 6 0,0 7-4 0,0 7 4-2,0 28 93 2,-3 22-93 0,-10-1 0 1,0 0 0-4,8-1 0 3,-8-11 0 1,10-7 0-2,0-12 0-1,3-11 0 2,0-9 0 0,0-5-211 0,0 0-631-2</inkml:trace>
    </iact:actionData>
  </iact:action>
  <iact:action type="add" startTime="14984">
    <iact:property name="dataType"/>
    <iact:actionData xml:id="d11">
      <inkml:trace xmlns:inkml="http://www.w3.org/2003/InkML" xml:id="stk11" contextRef="#ctx0" brushRef="#br0">19679 18038 1026 0,'0'0'346'6,"0"0"-128"2,0 0-78 0,0 0-22 0,0 0-14-2,164-27-9 2,-126 27-95 0,-15 0 0 0,10 0 0-2,-14 0 0 2,-1 0 0 0,-8 0 0 0,-10 0-109-2,0 0-633 2</inkml:trace>
    </iact:actionData>
  </iact:action>
  <iact:action type="add" startTime="15224">
    <iact:property name="dataType"/>
    <iact:actionData xml:id="d12">
      <inkml:trace xmlns:inkml="http://www.w3.org/2003/InkML" xml:id="stk12" contextRef="#ctx0" brushRef="#br0">19723 18262 852 0,'0'0'440'6,"0"0"-162"2,0 0-66 0,0 0-84 0,0 0-76-2,184-15-12 2,-154 15-20 0,-7-10-20 0,1 6-4-2,0-5-26 2,-18 4-158 0,1 1-398 0</inkml:trace>
    </iact:actionData>
  </iact:action>
  <iact:action type="add" startTime="15485">
    <iact:property name="dataType"/>
    <iact:actionData xml:id="d13">
      <inkml:trace xmlns:inkml="http://www.w3.org/2003/InkML" xml:id="stk13" contextRef="#ctx0" brushRef="#br0">20566 17845 866 0,'0'0'196'2,"0"0"68"5,0 0-32-1,0 0-104 2,-185 36-48 0,128-2-16 1,11 6 0-4,-6 8-4 3,23 6-8 0,1 3-11 0,19 5-41-2,9-5 0 2,0-4 0 0,28-8 0 0,42-11 0-2,9-16 0 2,3-10 0 0,-6-8 0 0,-12-4 0-2,-18-40 0 2,-12-22 0 1,-25-6 0-2,-9-7 0-1,0 11 0 2,-9 10 0 0,-27 9-21 1,11 41-491-4,6 4-516 3</inkml:trace>
    </iact:actionData>
  </iact:action>
  <iact:action type="add" startTime="16678">
    <iact:property name="dataType"/>
    <iact:actionData xml:id="d14">
      <inkml:trace xmlns:inkml="http://www.w3.org/2003/InkML" xml:id="stk14" contextRef="#ctx0" brushRef="#br0">30352 18005 928 0,'0'0'334'8,"0"0"-180"-2,0 0-22 2,0 0-66 0,0 0-20 0,0 0 8-2,0 0-8 1,62-9 0 2,-60 13 74-1,1 9-16-2,-3 11-87 2,0 6-17-1,0 5 0 2,0 9 0-3,-3-2 0 2,-1-6 0 0,-8-2 0 0,12-6 0-2,0-2 0 1,14-7 0 1,27 1 0 1,7-8 0-3,8-7 0 2,-2-3 0-1,-10-2 0 1,-1 0 0 0,-2-14 0 1,-2-23 0-1,-6-5 0-1,-5 2 0 0,-8 10 0 1,-7 16-7 0,-10 9-7-1,-3 5 12-3,0 0 0 5,0 0-30-1,0 0 32 1,0 0 20-3,0 5 17 1,-3 21-37 1,-13 7 0-2,9 18 0 3,-8 9 0-2,1 1 0 1,12-8 0 1,2-16 0-4,0-15-39 3,0-22-367 0,2 0-756 0</inkml:trace>
    </iact:actionData>
  </iact:action>
  <iact:action type="add" startTime="17278">
    <iact:property name="dataType"/>
    <iact:actionData xml:id="d15">
      <inkml:trace xmlns:inkml="http://www.w3.org/2003/InkML" xml:id="stk15" contextRef="#ctx0" brushRef="#br0">31178 18114 606 0,'0'0'866'5,"0"0"-612"4,0 0-46-1,0 0-95 0,0 0-113-2,0 0 0 2,177-2 0 0,-136-1 0 0,-11 3 0 0,-1-3 0-2,-7 3 0 1,-6 0 0 1,-16 0 0-2,0 0-505 2</inkml:trace>
    </iact:actionData>
  </iact:action>
  <iact:action type="add" startTime="17543">
    <iact:property name="dataType"/>
    <iact:actionData xml:id="d16">
      <inkml:trace xmlns:inkml="http://www.w3.org/2003/InkML" xml:id="stk16" contextRef="#ctx0" brushRef="#br0">31174 18275 776 0,'0'0'730'6,"0"0"-532"2,0 0-24-3,0 0-76 3,183-6-72 0,-140 1-18-2,-1 5-8 3,-4-6-16-2,-25 3-108 1,-6-2-386-2</inkml:trace>
    </iact:actionData>
  </iact:action>
  <iact:action type="add" startTime="17930">
    <iact:property name="dataType"/>
    <iact:actionData xml:id="d17">
      <inkml:trace xmlns:inkml="http://www.w3.org/2003/InkML" xml:id="stk17" contextRef="#ctx0" brushRef="#br0">32267 17552 1014 0,'0'0'340'8,"0"0"-98"-2,0 0-128 2,0 0-46 0,-7 187 32-1,-9-109-8 2,-2 12-24-3,2 3-59 2,5-1-9 0,-2-8 0-1,6-23 0-1,4-14 0 3,3-25 0-1,0-19 0-2,0-3 0 2,0 0-53 0,20-34-247 0,-14 9-260 0,-2 3-394-2</inkml:trace>
    </iact:actionData>
  </iact:action>
  <iact:action type="add" startTime="18150">
    <iact:property name="dataType"/>
    <iact:actionData xml:id="d18">
      <inkml:trace xmlns:inkml="http://www.w3.org/2003/InkML" xml:id="stk18" contextRef="#ctx0" brushRef="#br0">32163 18044 13 0,'0'0'1121'6,"0"0"-959"0,0 0-48 2,-174-6 14 0,106 6-68-3,5 0-28 4,12 0-6-1,21-1 2 0,7 1 34-2,10-4 20 1,10 1 12 2,3 0-26-1,0-3-38-3,0-7-30 5,0-12 14-3,0-11-6 0,16-13-3 0,7-7-5 0,5-10 0 2,2-3 0-2,9-8 0 0,-8 11 0 1,-7 9 0 0,-5 13 0 0,-9 22 0-2,-10 22-91 3,0 0-997-2</inkml:trace>
    </iact:actionData>
  </iact:action>
  <iact:action type="add" startTime="22870">
    <iact:property name="dataType"/>
    <iact:actionData xml:id="d19">
      <inkml:trace xmlns:inkml="http://www.w3.org/2003/InkML" xml:id="stk19" contextRef="#ctx0" brushRef="#br1">14455 12977 702 0,'0'0'894'7,"0"0"-556"0,0 0-225 1,0 0-113 0,0 0 0-2,0 0 0 1,0 0 0 2,212 0 0-2,-140 0 0-1,-4-5 0 3,-4-3 0-1,-2-4 0 0,-5 1 0-2,0-6 0 2,-4 3 0-1,-9-6 0 1,-40 15-269-1,-4-1-665 1</inkml:trace>
    </iact:actionData>
  </iact:action>
  <iact:action type="add" startTime="23193">
    <iact:property name="dataType"/>
    <iact:actionData xml:id="d20">
      <inkml:trace xmlns:inkml="http://www.w3.org/2003/InkML" xml:id="stk20" contextRef="#ctx0" brushRef="#br1">15593 12360 854 0,'0'0'482'6,"0"0"-218"1,0 0-68 0,0 0-76 2,0 0-90-1,16 227 4-3,-22-126 30 3,-7 2-61 1,9-4-3-1,1 5 0-3,1-8 0 4,-6-12 0-1,8-19 0 1,0-26 0-4,0-24 0 3,0-15 0-1,0 0-57 1,0-43-321-2,0 9-110 3,0 3-26-1</inkml:trace>
    </iact:actionData>
  </iact:action>
  <iact:action type="add" startTime="23411">
    <iact:property name="dataType"/>
    <iact:actionData xml:id="d21">
      <inkml:trace xmlns:inkml="http://www.w3.org/2003/InkML" xml:id="stk21" contextRef="#ctx0" brushRef="#br1">15550 12981 508 0,'0'0'488'5,"0"0"-206"3,0 0-58 0,0 0-66 0,0 0-30-2,0 0-4 2,-105-46-16 0,62 46-81-1,-1 0-27 0,1 0 0 1,17 0 0 0,5 0 0-1,11 0 0 0,4 0 0 1,2 0 0 0,4-3 0 0,0-27 0-2,0-9 0 1,0-12 0 2,17-5 0-1,4 3 0-3,-5 1 0 5,-9 7 0 0,-4 17 0-4,-3 12 0 1,0 7 0 1,0 6 0-1,0 3-329-1,0-2-789 1</inkml:trace>
    </iact:actionData>
  </iact:action>
  <iact:action type="add" startTime="23837">
    <iact:property name="dataType"/>
    <iact:actionData xml:id="d22">
      <inkml:trace xmlns:inkml="http://www.w3.org/2003/InkML" xml:id="stk22" contextRef="#ctx0" brushRef="#br1">15823 11903 878 0,'0'0'344'7,"0"0"-130"1,0 0 4 0,0 0-6-2,-273-54-72 2,122 56-99 0,-28 26-41-1,-18 2 0-1,-4 12 0 2,-11 26 0 1,24 33 0-1,23 38 0-1,25 28 0 0,42 22 0 2,25 2 0-2,34 0 0 0,39-3 0 0,0-8 0 1,96-14 0 0,58-22 0-2,60-27 0 2,54-27 0 0,32-45 0 0,5-45 0-2,-20-45 0 3,-31-73 0-2,-63-38 0 1,-53-27 0-2,-77-20 0 2,-61-18 0 0,-41-24 0 0,-76-6 0-2,26 165-53 2,-2 9-817 0</inkml:trace>
    </iact:actionData>
  </iact:action>
  <iact:action type="add" startTime="24976">
    <iact:property name="dataType"/>
    <iact:actionData xml:id="d23">
      <inkml:trace xmlns:inkml="http://www.w3.org/2003/InkML" xml:id="stk23" contextRef="#ctx0" brushRef="#br1">31780 12883 1152 0,'0'0'546'8,"0"0"-238"0,0 0-267-2,0 0-41 2,0 0 0 0,0 0 0 0,0 0 0-2,49 27 0 2,3-13 0-1,9-1 0 1,-1 2 0 1,3-7 0-3,1-4 0 2,-6-4 0 0,-1 0 0 0,-43 0 0-2,-12-17-567 2</inkml:trace>
    </iact:actionData>
  </iact:action>
  <iact:action type="add" startTime="25307">
    <iact:property name="dataType"/>
    <iact:actionData xml:id="d24">
      <inkml:trace xmlns:inkml="http://www.w3.org/2003/InkML" xml:id="stk24" contextRef="#ctx0" brushRef="#br1">32938 12338 972 0,'0'0'232'7,"0"0"-18"2,0 0-88-4,-16 182-42 2,-7-90-40 1,-6 17 12 0,7 10 22 1,-1-1-2-3,4-11-18 2,11-12-10 0,-1-19 6-2,6-19-49 2,3-27-5 0,0-19 0 0,0-11-23-2,0 0-261 2,0-27-224 0,0-5 36 0</inkml:trace>
    </iact:actionData>
  </iact:action>
  <iact:action type="add" startTime="25518">
    <iact:property name="dataType"/>
    <iact:actionData xml:id="d25">
      <inkml:trace xmlns:inkml="http://www.w3.org/2003/InkML" xml:id="stk25" contextRef="#ctx0" brushRef="#br1">32764 13002 326 0,'0'0'390'7,"0"0"-84"0,0 0-44-1,0 0-54 2,0 0-54 0,-184-8-56 0,148 15-38-1,13-2-2 0,2-2-38 1,17-3-16 0,4 0-4 0,0 0 8-3,0-15 50 3,1-27 16 0,18-10-53-1,-7-5-21 0,4-2 0 2,-3 2 0-2,-9 1 0 2,-1 0-45-2,-3 43-169 1,0-2-406 0</inkml:trace>
    </iact:actionData>
  </iact:action>
  <iact:action type="add" startTime="25899">
    <iact:property name="dataType"/>
    <iact:actionData xml:id="d26">
      <inkml:trace xmlns:inkml="http://www.w3.org/2003/InkML" xml:id="stk26" contextRef="#ctx0" brushRef="#br1">32961 11991 832 0,'0'0'132'7,"0"0"78"1,0 0 22 0,-253-107-58-2,125 102-40 1,-28 5 8 2,-24 0-20-1,-6 19-53-1,-8 41-69-1,14 24 0 2,22 28 0 0,28 27 0 3,30 20 0-7,39 15 0 4,41 6 0 0,20 11 0-2,47 6 0 2,77 0 0 0,44-9 0 0,52-26 0-2,25-46 0 2,19-59 0 0,10-57 0 1,-10-76 0-4,-40-77 0 3,-29-42 0 0,-68-29 0 0,-53-16 0 0,-61-25 0-2,-13-3 0 2,-62-3 0 0,-31 26 0-2,21 192-133 2,5 25-369 0</inkml:trace>
    </iact:actionData>
  </iact:action>
  <iact:action type="add" startTime="28460">
    <iact:property name="dataType"/>
    <iact:actionData xml:id="d27">
      <inkml:trace xmlns:inkml="http://www.w3.org/2003/InkML" xml:id="stk27" contextRef="#ctx0" brushRef="#br1">5058 12231 214 0,'0'0'812'8,"0"0"-626"0,0 0 104 0,0 0 12-2,0 0-152 2,0 0-57-1,11 94-93 1,-13-29 0-2,-7 16 0 3,9 20 0-1,0 10 0-1,0-5 0 0,0-10 0 1,0-21 0 0,0-19 0 0,0-24 0-3,0-15 0 4,0-17 0-1,0 0 0-1,0-23-329-1,0-5-1039 2</inkml:trace>
    </iact:actionData>
  </iact:action>
  <iact:action type="add" startTime="29294">
    <iact:property name="dataType"/>
    <iact:actionData xml:id="d28">
      <inkml:trace xmlns:inkml="http://www.w3.org/2003/InkML" xml:id="stk28" contextRef="#ctx0" brushRef="#br1">8247 12184 906 0,'0'0'612'7,"0"0"-280"0,0 0-135 1,0 0-197-1,0 0 0 0,0 0 0 1,56 193 0-1,-56-70 0 2,0 3 0-3,0-11 0 1,0-25 0 2,0-17 0-1,-13-10 0-2,3-14 0 2,7-6 0-1,3-43 0 1,0 0-663-1</inkml:trace>
    </iact:actionData>
  </iact:action>
  <iact:action type="add" startTime="30110">
    <iact:property name="dataType"/>
    <iact:actionData xml:id="d29">
      <inkml:trace xmlns:inkml="http://www.w3.org/2003/InkML" xml:id="stk29" contextRef="#ctx0" brushRef="#br1">10883 12064 1548 0,'0'0'499'8,"0"0"-499"0,0 0 0 0,3 222 0-2,-3-104 0 1,0-2 0 2,0-12 0-1,0-23 0-2,0-17 0 1,0-19 0 1,0-16 0 1,0-9 0-3,9-20 0 2,10 0-733 0</inkml:trace>
    </iact:actionData>
  </iact:action>
  <iact:action type="add" startTime="30592">
    <iact:property name="dataType"/>
    <iact:actionData xml:id="d30">
      <inkml:trace xmlns:inkml="http://www.w3.org/2003/InkML" xml:id="stk30" contextRef="#ctx0" brushRef="#br1">12330 12128 1084 0,'0'0'358'6,"0"0"-138"2,0 0-128-1,0 0-62 0,0 0-18 0,0 0-12 2,-17 23 62-2,7 20 110 0,7 12-155 1,3 19-17 0,0 10 0 0,0 14 0-2,0 9 0 2,0 2 0 0,0-8 0 0,0-8 0-2,0-14 0 3,0-14 0-1,0-17 0-1,0-17 0-1,0-20 0 2,0-11 0 0,0-9 0 0,0-24-161-2,17-4-1175 2</inkml:trace>
    </iact:actionData>
  </iact:action>
  <iact:action type="add" startTime="31160">
    <iact:property name="dataType"/>
    <iact:actionData xml:id="d31">
      <inkml:trace xmlns:inkml="http://www.w3.org/2003/InkML" xml:id="stk31" contextRef="#ctx0" brushRef="#br1">13243 12140 1028 0,'0'0'460'8,"0"0"-164"0,0 188-122-1,0-87-85 0,0 1-89 0,0-9 0 2,-10-14 0-1,1-13 0-2,1-17 0 2,5-11-87 0,3-38-175 0,0 0-398-2</inkml:trace>
    </iact:actionData>
  </iact:action>
  <iact:action type="add" startTime="31520">
    <iact:property name="dataType"/>
    <iact:actionData xml:id="d32">
      <inkml:trace xmlns:inkml="http://www.w3.org/2003/InkML" xml:id="stk32" contextRef="#ctx0" brushRef="#br1">13796 12190 1060 0,'0'0'418'7,"0"0"-154"1,0 0-88 1,0 180-86-3,-11-98-51 2,6 6-39 0,0 4 0 0,-3-4 0-2,6-11 0 2,2-8 0 0,0-20 0 0,0-12 0-2,0-14-107 2,0-23-279 0,0 0-886-1</inkml:trace>
    </iact:actionData>
  </iact:action>
  <iact:action type="add" startTime="32480">
    <iact:property name="dataType"/>
    <iact:actionData xml:id="d33">
      <inkml:trace xmlns:inkml="http://www.w3.org/2003/InkML" xml:id="stk33" contextRef="#ctx0" brushRef="#br1">22274 12215 1062 0,'0'0'492'6,"9"155"-182"2,-9-62-127-1,0-3-183 2,0-11 0-1,0-8 0-2,0-9 0 2,0-9 0 1,0-5 0-3,0-7-163 1,0-38-221 1,0 0-644 0</inkml:trace>
    </iact:actionData>
  </iact:action>
  <iact:action type="add" startTime="33268">
    <iact:property name="dataType"/>
    <iact:actionData xml:id="d34">
      <inkml:trace xmlns:inkml="http://www.w3.org/2003/InkML" xml:id="stk34" contextRef="#ctx0" brushRef="#br1">25435 12149 1268 0,'0'0'590'6,"0"0"-401"2,0 0-189 0,24 165 0-1,-24-64 0-1,0 17 0 2,0-2 0 0,-8-7 0 0,0-16 0-2,5-25 0 3,3-18 0-1,0-22 0-3,0-28 0 4,0 0-617-1</inkml:trace>
    </iact:actionData>
  </iact:action>
  <iact:action type="add" startTime="33854">
    <iact:property name="dataType"/>
    <iact:actionData xml:id="d35">
      <inkml:trace xmlns:inkml="http://www.w3.org/2003/InkML" xml:id="stk35" contextRef="#ctx0" brushRef="#br1">27902 12182 860 0,'0'0'264'6,"0"0"-80"2,0 0 60-2,0 0-58 2,0 0-46 0,0 0-54-2,0 0-46 2,19 192 3 0,-19-90-43 0,0 14 0 0,-16 3 0-3,6-9 0 3,0-21 0 2,-3-22 0-3,6-18 0-1,7-16 0 2,0-33-73-1,0 0-515 2</inkml:trace>
    </iact:actionData>
  </iact:action>
  <iact:action type="add" startTime="34497">
    <iact:property name="dataType"/>
    <iact:actionData xml:id="d36">
      <inkml:trace xmlns:inkml="http://www.w3.org/2003/InkML" xml:id="stk36" contextRef="#ctx0" brushRef="#br1">29429 12184 1148 0,'0'0'452'7,"0"0"-122"1,0 0-213-1,0 0-117 2,0 0 0-3,3 223 0 1,-3-125 0 1,0 1 0 1,0-15 0-3,0-7 0 2,0-20 0 0,0-9 0 0,0-8 0-2,0-15 0 2,0-10-51 0,0-15-479-2,0 0-734 1</inkml:trace>
    </iact:actionData>
  </iact:action>
  <iact:action type="add" startTime="34924">
    <iact:property name="dataType"/>
    <iact:actionData xml:id="d37">
      <inkml:trace xmlns:inkml="http://www.w3.org/2003/InkML" xml:id="stk37" contextRef="#ctx0" brushRef="#br1">30475 12149 1214 0,'0'0'332'8,"0"0"-132"-1,0 0-42 1,0 0-34-1,0 0-105 1,0 0-19 0,5 157 0-2,-5-73 0 2,-5 2 0 0,2 3 0 0,2-11 0 0,1-8 0-2,0-11 0 2,0-17 0 0,0-16 0 0,0-15-75-2,0-11-479 2</inkml:trace>
    </iact:actionData>
  </iact:action>
  <iact:action type="add" startTime="35284">
    <iact:property name="dataType"/>
    <iact:actionData xml:id="d38">
      <inkml:trace xmlns:inkml="http://www.w3.org/2003/InkML" xml:id="stk38" contextRef="#ctx0" brushRef="#br1">31216 11999 796 0,'0'0'632'8,"0"0"-350"0,0 0-58 0,0 0-111-3,0 0-113 4,16 240 0-1,-16-119 0-2,0 7 0 2,-9 3 0 0,2-17 0-1,6-25 0 0,-2-26 0 0,-6-24 0 2,9-39 0-2,0 0-593-1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50:40.11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62">
    <iact:property name="dataType"/>
    <iact:actionData xml:id="d0">
      <inkml:trace xmlns:inkml="http://www.w3.org/2003/InkML" xml:id="stk0" contextRef="#ctx0" brushRef="#br0">8441 13226 442 0,'0'0'266'7,"238"-24"-96"1,-118 16-8 0,3 2 14-2,-14 3-28 2,-29 0-34 0,-19 3-6 0,-41 0-30-2,-20 0 8 2,-20 27-74 0,-72 14-6 0,-38 6 14-2,-18 4-20 2,-10-8-8 0,17-5-14-1,28-4-32-1,31-5 6 4,38-4 38 0,30-11 20-2,14-8 28-4,13-6 34 3,55 0-30 1,45 0-6 0,28-6-2-2,15 6 6 3,-7 0-18-1,-15 21 46 0,-31 11-29-3,-27 2-39 3,-31-12 0 1,-21-4 0-4,-24-10 0 3,0-8 0 0,-53 0-11 0,6 0-95 1,-3 0-574-4</inkml:trace>
    </iact:actionData>
  </iact:action>
  <iact:action type="add" startTime="5589">
    <iact:property name="dataType"/>
    <iact:actionData xml:id="d1">
      <inkml:trace xmlns:inkml="http://www.w3.org/2003/InkML" xml:id="stk1" contextRef="#ctx0" brushRef="#br0">12898 13144 686 0,'0'0'290'6,"0"0"-114"0,0 0 0 2,0 0-24 0,238 3-54 0,-147-3-46-2,22 0-4 2,1 0-18 0,-3 2-16 0,-14 9-2-2,-24 6 0 2,-25 2 6 0,-25 7 26 0,-23 2-14-2,-23 6-20 2,-64-3-8 0,-41-9-4 1,-13-5 0-3,-5-14-6 1,8-3-24 2,15 0-26-4,38 0-36 3,28 0 0 0,25 0 14 0,32 0 60 1,16 0 20-3,58 8 18 2,29 9 24-1,19-3 58-1,4 3 2 2,-4 3 6 0,-17-3 20 0,-25 3-39 1,-32-10-89-3,-15-4 0 1,-30-6 0 1,-3 0 0 1,-36-9 0-3,-5-10-189 1,5-1-831 1</inkml:trace>
    </iact:actionData>
  </iact:action>
  <iact:action type="add" startTime="6788">
    <iact:property name="dataType"/>
    <iact:actionData xml:id="d2">
      <inkml:trace xmlns:inkml="http://www.w3.org/2003/InkML" xml:id="stk2" contextRef="#ctx0" brushRef="#br0">21787 13332 942 0,'0'0'212'7,"206"-42"-66"-1,-70 15-30 2,25-3-14 0,20 6-38 0,6 6-2-2,10 6 6 2,0 12 20 0,-13 0-6-2,-14 0-20 3,-41 9 0-1,-29 8-21 0,-39-3-41-3,-42-2 0 3,-19-2 0 1,-67 2 0-2,-49 1 0-1,-39 3-23 2,-16-3-45 1,-23 2-78-1,11 2-62-1,25 2 32 0,17 3 82 0,41 4 40 1,40-7 54-2,26-3 0 2,34 0 32 0,7-11 114 0,57-5-32 0,35 0-84-2,23 0-14 2,2 0 20 0,-3 0 10 0,-21 0 28-1,-28 13 50 0,-27 4-40 1,-26-7-28-2,-19 0-48 3,-3-1-8-2,-51-1-6 1,-25-5-16-1,-5-3-28 0,47 0-126 1,10 0-442 0</inkml:trace>
    </iact:actionData>
  </iact:action>
  <iact:action type="add" startTime="7821">
    <iact:property name="dataType"/>
    <iact:actionData xml:id="d3">
      <inkml:trace xmlns:inkml="http://www.w3.org/2003/InkML" xml:id="stk3" contextRef="#ctx0" brushRef="#br0">27447 13185 674 0,'0'0'534'8,"195"6"-356"0,-82-6-40-1,17 0-32 0,-2 0-42 1,-15 0-20 0,-22 0 2 0,-37 0 32-2,-31 0 0 2,-14 0-36-1,-9 8-42 0,-56 9-14 1,-25 6 14 0,-32-9-44 0,2-1-62-2,-5-4-26 2,17 0 70 1,21 2 40-1,30 4 20-1,19-5 2 0,27 2 6 2,2-2 78-2,31-1 14-1,40 5-60 1,25 0-12 1,8 3 12 0,-10 3 0-1,-14 2 14 1,-37 0 8-1,-27 1-53 1,-16 3-7-2,-23 0 0 2,-51 0 0 1,-13-8 0-1,-10-6 0-3,4-2 0 3,30 2-29 2,19-2 9-4,24 10-2 0,20-3-14 2,0-2-20 0,45-5-50 0,30-6-28-2,-34-4-194 2,-5 0-664 1</inkml:trace>
    </iact:actionData>
  </iact:action>
  <iact:action type="add" startTime="12510">
    <iact:property name="dataType"/>
    <iact:actionData xml:id="d4">
      <inkml:trace xmlns:inkml="http://www.w3.org/2003/InkML" xml:id="stk4" contextRef="#ctx0" brushRef="#br1">3271 10923 704 0,'0'0'254'7,"-228"-73"-52"1,67 73 80-2,-49 4-58 2,-39 42-62 0,-36 20-44 0,-25 6-24-2,2 14-87 3,23 20-7-1,35 31 0-1,45 47 0 0,49 40 0 0,56 37 0 2,48 28 0-2,46 5 0-1,19-3 0 2,88-7 0 0,56-12 0 0,75-8 0-2,74-30 0 2,72-54 0 0,55-94 0 0,33-86 0-2,15-157 0 2,-7-149 0 1,-71-121 0-1,-116-82 0-2,-165-39 0 1,-127 20 0 1,-182 42 0 0,-107 55 0-2,-64 75 0 2,-23 92 0 0,-8 109 0 0,236 174 0-2,28 86-1593 2</inkml:trace>
    </iact:actionData>
  </iact:action>
  <iact:action type="add" startTime="15328">
    <iact:property name="dataType"/>
    <iact:actionData xml:id="d5">
      <inkml:trace xmlns:inkml="http://www.w3.org/2003/InkML" xml:id="stk5" contextRef="#ctx0" brushRef="#br1">4432 10917 464 0,'0'0'394'7,"0"0"-216"1,0 0 20-1,0 0 4 2,0 0-68-3,0 0-22 2,100 160 26 0,-76-139-16-2,13-8-17 2,15 2-105 0,11-8 0 0,17-7 0-2,9 0 0 2,24-24 0 0,8-53 0 0,23-38 0 0,13-53 0-2,6-45 0 3,-8-38 0-2,-24-23 0-1,-31-12 0 2,-23 2 0 0,-34 2 0 0,-12 6 0 1,-21 10 0-4,-10 21 0 3,0 26 0 0,-21 44 0-1,1 44 0 0,7 50 0 2,7 43 0-2,6 26 0 1,0 12 0-1,0 0 0 0,0 0 0 1,-4 20 0 1,4 10 0-4,-3-3 0 3,2-8 0 1,1 1 0-2,-12-5 0 0,11 9 0 0,-5 7 0 1,-12 12 0-2,0 9 0 2,-7 10 0 0,-7 7 0 0,5 0 0 0,-7 7 0-2,-6-1 0 3,0-1 0-2,9-7 0 0,2-16 0 1,8-19 0-1,14-15 0 1,-3-16 0-2,10-1 0 2,0 0 0 1,0-13 0-2,0-31 0 0,30-22 0 1,7-16 0-1,-6-8 0 1,9-8 0-2,-7 5 0 2,-6 6 0 1,2 16 0-2,-5 13 0-1,-4 8 0 2,0 10 0 1,-2 8 0-2,-2 14 0-1,-6 9 0 2,-6 6 0 0,8 3 0 0,-4 12 0-1,21 50 0 1,2 24 0 0,9 21 0-1,14 9 0-1,-2-13 0 3,2-9 0-2,-1-20 0 1,-9-6 0-1,-11-6 0 0,-5-2 0 1,-12-6 0 0,-9-7 0-2,-7-47 0 2,0 0-917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00:26.23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90">
    <iact:property name="dataType"/>
    <iact:actionData xml:id="d0">
      <inkml:trace xmlns:inkml="http://www.w3.org/2003/InkML" xml:id="stk0" contextRef="#ctx0" brushRef="#br0">721 16358 1056 0,'0'0'556'8,"0"0"-364"0,0 0-32 0,0 0-77-2,0 0-83 2,0 0 0 0,0 0 0 0,43-48 0-2,14 26 0 2,15-5 0 0,20-5 0 0,18-5 0-2,10 1 0 2,5 6 0 0,-5 4 0-1,-17 12 0 0,-22 9 0 3,-17 1 0-4,-15 4 0 2,-15 0 0-2,-17-3 0 3,3 3 0-1,-11-3 0-1,-9 3 0 0,0 0 0 0,0 0 0 2,0 0 0-2,0 0 0 0,0 0 0 0,-6-3 0 1,-32-16 0 0,-27-6 0-1,-23-19 0 1,-28-16 0 0,-12-7 0-1,-2-10 0-1,2-8 0 3,8 3 0-2,5 1 0 1,15 14 0-2,16 15 0 2,18 18 0 0,25 15 0 0,16 10 0 0,14 5 0-2,11 4 0 2,0 0 0 0,0 0 0-2,0 0 0 2,0 0 0 1,4 0 0-1,22 22 0-2,5 38 0 1,11 19 0 2,7 26 0-2,0 9 0-1,6 10 0 2,-10 5 0 0,3 0 0 0,0 10 0-1,-4-4 0 1,-4-13 0 0,-11-23 0-1,0-28 0-1,-13-35 0 2,-6-25 0 1,-5-11 0-2,15-8 0-1,0-51 0 2,8-37 0 0,-1-28 0 1,-5-26 0-2,1-18 0-1,0-5 0 2,-5 12 0 0,2 21 0 1,-8 33 0-3,-4 34 0 1,8 26 0 2,-4 15 0-4,-8 12 0 4,1 3 0-1,-3 4 0 0,4-1 0-2,-3 2 0 1,2 4 0 2,-5 6 0-2,0 2 0-1,0 0 0 2,0 0 0 1,0 0 0-1,-24 19 0-2,-34 37 0 2,-24 22 0 0,-13 18 0 0,-5 15 0-3,0 3 0 4,3 6 0-2,18-12 0 1,8-13 0-2,13-19 0 2,18-27 0 0,11-21 0 0,15-11 0-1,7-17 0 0,7 0 0 2,0 0 0-2,40 0 0 0,1 0 0 0,-5 0 0 1,-18 0 0 0,-13 0-1193-2</inkml:trace>
    </iact:actionData>
  </iact:action>
  <iact:action type="add" startTime="17131">
    <iact:property name="dataType"/>
    <iact:actionData xml:id="d1">
      <inkml:trace xmlns:inkml="http://www.w3.org/2003/InkML" xml:id="stk1" contextRef="#ctx0" brushRef="#br1">10837 10635 402 0,'0'0'654'7,"0"0"-540"1,0 0-68-2,0 0 8 2,0 0-10 0,0 0 38-2,0 0 72 2,0 7 6 0,0-7-8 0,0 0-46-2,0 0-42 2,0-3-49 0,0-16-15 1,0-1 0-4,0 1 0 3,0 2 0 0,0 0 0 0,0-4 0-2,-7-1 0 2,3-3 0 0,-8-3 0 1,9-3 0-3,-10-5 0 1,9-4 0 1,-7 1 0 0,6 0 0-1,0-1 0 0,5 5 0 2,0-3 0-2,0-3 0-1,0-6 0 2,0-3 0 1,10-11 0-1,14-1 0-3,-1-6 0 3,2 6 0 0,3 3 0 0,3 9 0-2,2 11 0 2,4 5 0 0,-3 6 0 0,7 3 0-1,7 0 0 0,-16-2 0 1,5 5 0 1,-34 20-25-4,-3 2-1409 3</inkml:trace>
    </iact:actionData>
  </iact:action>
  <iact:action type="add" startTime="17800">
    <iact:property name="dataType"/>
    <iact:actionData xml:id="d2">
      <inkml:trace xmlns:inkml="http://www.w3.org/2003/InkML" xml:id="stk2" contextRef="#ctx0" brushRef="#br1">11331 10092 612 0,'0'0'250'5,"0"0"-90"2,0 0-16 1,0 0 0 0,0 0-20-2,0 0 6 2,-100 77-28 0,68-42-10 0,9-1-8-2,12 0-8 2,2-7-14 0,9-2 2 0,0-5-61-2,0 3-3 2,32-6 0 0,16 0 0 0,8-7 0-2,1-3 0 2,-9-5 0 0,-15-2 0 2,-10 3 0-6,-16-3 0 4,-7 0-115 1,0 0-997-1</inkml:trace>
    </iact:actionData>
  </iact:action>
  <iact:action type="add" startTime="18210">
    <iact:property name="dataType"/>
    <iact:actionData xml:id="d3">
      <inkml:trace xmlns:inkml="http://www.w3.org/2003/InkML" xml:id="stk3" contextRef="#ctx0" brushRef="#br1">11755 10065 818 0,'0'0'518'8,"0"0"-158"-2,0 0-96 2,0 0-177 0,0 0-87 0,0 0 0-2,43-10 0 2,-10 2 0 0,4-1 0 0,6-3 0-2,1 7 0 2,-1 2 0 0,-2 3 0 1,-5 0 0-4,-11 0 0 3,-7 0 0 0,-13 0 0 0,-5 0 0-2,0 0-195 2</inkml:trace>
    </iact:actionData>
  </iact:action>
  <iact:action type="add" startTime="18532">
    <iact:property name="dataType"/>
    <iact:actionData xml:id="d4">
      <inkml:trace xmlns:inkml="http://www.w3.org/2003/InkML" xml:id="stk4" contextRef="#ctx0" brushRef="#br1">11821 10285 326 0,'0'0'1008'8,"0"0"-750"0,0 0-70-2,0 0 12 2,0 0-133 0,0 0-67 0,41 0 0-2,0 0 0 2,8 0 0 0,-3-10 0 0,5 7 0-2,-5-3 0 2,-5 2 0 0,-2 4 0 0,-35 0 0-2,-4 0-541 2</inkml:trace>
    </iact:actionData>
  </iact:action>
  <iact:action type="add" startTime="18892">
    <iact:property name="dataType"/>
    <iact:actionData xml:id="d5">
      <inkml:trace xmlns:inkml="http://www.w3.org/2003/InkML" xml:id="stk5" contextRef="#ctx0" brushRef="#br1">12852 9678 980 0,'0'0'258'9,"0"0"-102"-2,0 0 20-1,0 0-76 2,-178 3-24 0,117 25 8 0,-2 12 12 0,10 7 6-2,-1 12-83 2,21 9-19 0,4 5 0-2,9 6 0 2,20-7 0 0,0-8 0 0,20-3 0-2,36-23 0 2,20-9 0 0,9-29 0 0,-2 0 0-1,-2-29 0 0,-21-26 0 1,-20-9 0 0,-20-15 0-2,-8-7 0 2,-12-6 0 0,0-4 0 1,-16 14 0-3,-20 16 0 1,13 61 0 1,-1 5-325 0</inkml:trace>
    </iact:actionData>
  </iact:action>
  <iact:action type="add" startTime="19494">
    <iact:property name="dataType"/>
    <iact:actionData xml:id="d6">
      <inkml:trace xmlns:inkml="http://www.w3.org/2003/InkML" xml:id="stk6" contextRef="#ctx0" brushRef="#br1">11640 11620 742 0,'0'0'352'6,"0"0"-144"2,0 0-52-2,0 0-26 2,0 0-26 0,0 0-10 0,-123-67-22-1,82 67 0 0,11 0 18 1,-1 17-63 0,5 8-27-2,9 5 0 2,4 1 0 0,13-5 0 0,0-7 0-2,17-2 0 2,27-8 0 0,12-9 0 0,5 0 0-2,-11 0 0 2,-7-17 0 1,-15-17 0-1,-5-8 0-2,-6 0 0 1,-5 8 0 1,-12 9 0 0,0 16 0-1,0 9 0 0,0 0 0 2,0 9 0-2,0 31 0 0,0 7 0 0,0-5 0 1,0-3 0 1,0-13 0-4,0-13 0 3,0-3 0 1,11-10 0-2,5 0-109-1,-3 0-651 2</inkml:trace>
    </iact:actionData>
  </iact:action>
  <iact:action type="add" startTime="19912">
    <iact:property name="dataType"/>
    <iact:actionData xml:id="d7">
      <inkml:trace xmlns:inkml="http://www.w3.org/2003/InkML" xml:id="stk7" contextRef="#ctx0" brushRef="#br1">11950 11778 728 0,'0'0'508'8,"0"0"-202"0,0 0-66-2,9-144-76 2,-9 122-63 0,0 2-101 0,0 3 0-2,0 0 0 2,0 1 0 0,16-5 0 0,7 6 0-2,11-2 0 2,6-1 0 0,6 4 0 0,8 2 0-2,-7 4 0 2,3 3 0 0,-40 5-309 0,1 0-1382-2</inkml:trace>
    </iact:actionData>
  </iact:action>
  <iact:action type="add" startTime="20206">
    <iact:property name="dataType"/>
    <iact:actionData xml:id="d8">
      <inkml:trace xmlns:inkml="http://www.w3.org/2003/InkML" xml:id="stk8" contextRef="#ctx0" brushRef="#br1">12540 11188 640 0,'0'0'602'7,"0"0"-308"1,0 0-158-1,0 0-58-1,0 0 16 2,10 156-10 0,-10-99 4 0,0 5-57-1,0 2-31 0,0 1 0 1,-8-3 0 0,8-6 0-2,-2-13 0 2,2-16 0 0,0-12 0 0,0-15 0-2,0 0 0 2,13-15 0 0,12-19 0 0,-2 4 0-2,0 2 0 2,3 9 0 0,-11 6 0 0,2 2 0-2,2 5 0 2,1 6 0 0,-2 0 0 0,-2 0 0-1,-6 35 0 0,0 4 0 2,-7 1 0-2,-3-10 0 0,0-11 0 0,0-13 0 2,-16-6 0-2,-22 0 0-1,-5 0 0 3,2-11 0-1,-2-6 0-1,4 8 0 0,11-1-117 1,22 6-459 0,6 4-682-1</inkml:trace>
    </iact:actionData>
  </iact:action>
  <iact:action type="add" startTime="20722">
    <iact:property name="dataType"/>
    <iact:actionData xml:id="d9">
      <inkml:trace xmlns:inkml="http://www.w3.org/2003/InkML" xml:id="stk9" contextRef="#ctx0" brushRef="#br1">13133 11676 664 0,'0'0'840'9,"0"0"-530"-2,0 0-120 0,0 0-147 0,0 0-43 1,0 0 0 1,3 149 0-4,-3-142 0 3,0-5 0 0,0-2 0-2,0 0-119 2,0 0-927 0</inkml:trace>
    </iact:actionData>
  </iact:action>
  <iact:action type="add" startTime="20905">
    <iact:property name="dataType"/>
    <iact:actionData xml:id="d10">
      <inkml:trace xmlns:inkml="http://www.w3.org/2003/InkML" xml:id="stk10" contextRef="#ctx0" brushRef="#br1">13120 11286 1364 0,'0'0'314'7,"0"0"-186"-2,0 0-62 3,0 0-54-1,0 0-12 1,0 0-64 0,-7-85-456-2,7 85-666 2</inkml:trace>
    </iact:actionData>
  </iact:action>
  <iact:action type="add" startTime="21160">
    <iact:property name="dataType"/>
    <iact:actionData xml:id="d11">
      <inkml:trace xmlns:inkml="http://www.w3.org/2003/InkML" xml:id="stk11" contextRef="#ctx0" brushRef="#br1">13461 11052 252 0,'0'0'874'4,"0"0"-622"4,0 0-32 0,0 0-52-2,0 0-48 2,13 180-18-1,-13-112-43 2,0 2-59-2,0 5 0-1,0 4 0 3,0-3 0-1,0-5 0-2,0-9 0 2,0-15 0 0,0-15 0 0,0-16 0 0,4-12 0-2,-1-4 0 2,0 0 0 0,7-15-109 0,-7-5-401-2,-2 1-604 2</inkml:trace>
    </iact:actionData>
  </iact:action>
  <iact:action type="add" startTime="21445">
    <iact:property name="dataType"/>
    <iact:actionData xml:id="d12">
      <inkml:trace xmlns:inkml="http://www.w3.org/2003/InkML" xml:id="stk12" contextRef="#ctx0" brushRef="#br1">13665 11454 616 0,'0'0'706'5,"0"0"-488"3,0 0 4-2,0 0-72 2,-223 9-70 0,165-7-34 0,1 2-37-1,27-4-9 0,10 0-11 1,11 0-57 0,9 0-278-2,0 0-514 2</inkml:trace>
    </iact:actionData>
  </iact:action>
  <iact:action type="add" startTime="21722">
    <iact:property name="dataType"/>
    <iact:actionData xml:id="d13">
      <inkml:trace xmlns:inkml="http://www.w3.org/2003/InkML" xml:id="stk13" contextRef="#ctx0" brushRef="#br1">13975 11812 1058 0,'0'0'224'5,"0"0"58"2,0 0-106 1,5-158-16 1,-5 119-26-2,0-1-121 0,3 9-13 0,10 3 0 1,-3 5 0-2,3 6 0 2,9-2 0 0,-4 4 0 0,10 8 0 0,5 1 0-2,6 6 0 2,2 0 0 0,-34 0-207 0,11 0-643-2</inkml:trace>
    </iact:actionData>
  </iact:action>
  <iact:action type="add" startTime="21968">
    <iact:property name="dataType"/>
    <iact:actionData xml:id="d14">
      <inkml:trace xmlns:inkml="http://www.w3.org/2003/InkML" xml:id="stk14" contextRef="#ctx0" brushRef="#br1">14468 11465 798 0,'0'0'338'6,"0"0"-128"2,0 0-26 2,0 0-52-4,0 0 4 1,0 0-20 0,-87 62-28 1,54-38-43 0,13-2-45-2,-4 3 0 2,7 2 0 0,14 2 0-2,3 1 0 2,0-7 0 0,4-12 0 0,36-8 0 0,0-3 0-1,1-11 0 0,-5-34 0 2,-3-5 0-2,-12-1 0-1,-11 8 0 2,3 19-51 0,-13 13 27 0,0 11 22-2,0 0 4 2,0 16 32 0,-10 20 4 0,0 1-35-2,5-4-3 2,-4-7 0 0,7-6 0 0,2-9 0-3,0 0 0 4,0-3 0-1,0 1-179 0,11-9-447-1,-2 0-492 0</inkml:trace>
    </iact:actionData>
  </iact:action>
  <iact:action type="add" startTime="22359">
    <iact:property name="dataType"/>
    <iact:actionData xml:id="d15">
      <inkml:trace xmlns:inkml="http://www.w3.org/2003/InkML" xml:id="stk15" contextRef="#ctx0" brushRef="#br1">14642 11740 766 0,'0'0'334'7,"0"0"-44"0,0 0-24 1,0 0-62 0,0 0-74-3,25-179-73 3,-11 148-57 1,-9 8 0-1,15 7 0-3,-3 5 0 3,9 7 0 1,12 4 0-4,1 0 0 4,2 0 0-1,12 0 0-1,-40 0-145-1,2 0-797 3</inkml:trace>
    </iact:actionData>
  </iact:action>
  <iact:action type="add" startTime="22642">
    <iact:property name="dataType"/>
    <iact:actionData xml:id="d16">
      <inkml:trace xmlns:inkml="http://www.w3.org/2003/InkML" xml:id="stk16" contextRef="#ctx0" brushRef="#br1">15565 11449 1104 0,'0'0'292'8,"0"0"-108"0,-66 210-102-2,22-131-54 2,11 0 8 0,0-3 60 0,12-6 42-1,2-14-51 0,15-19-87 1,0-23 0-2,4-12 0 2,0-2 0 0,0-2 0 0,0-43 0 0,0-22 0-2,0-18 0 2,0-13 0 0,0 2 0 1,-13 5 0-3,-6 14 0 2,-1 15 0 1,2 8 0-1,15 47-165-2,3 2-837 0</inkml:trace>
    </iact:actionData>
  </iact:action>
  <iact:action type="add" startTime="23064">
    <iact:property name="dataType"/>
    <iact:actionData xml:id="d17">
      <inkml:trace xmlns:inkml="http://www.w3.org/2003/InkML" xml:id="stk17" contextRef="#ctx0" brushRef="#br1">15764 11723 1006 0,'0'0'276'6,"26"-168"-44"0,-26 62-74 2,0-17-64 0,-36-2-34 0,-12 1-16-2,-16 4-22 2,-8 13-16 0,1 17-6 0,40 76-32 0,13 5-506-2</inkml:trace>
    </iact:actionData>
  </iact:action>
  <iact:action type="add" startTime="37092">
    <iact:property name="dataType"/>
    <iact:actionData xml:id="d18">
      <inkml:trace xmlns:inkml="http://www.w3.org/2003/InkML" xml:id="stk18" contextRef="#ctx0" brushRef="#br1">21590 4400 49 0,'0'0'183'8,"0"0"-51"0,0 0 18 0,0 0 26-2,0 0-32 3,0 0 32-2,0 0 78 1,0 0 58-2,0 0-84 2,0 0-72 0,0 0-69 0,0 0-87-2,0 0 0 3,0 0 0-2,0 0 0 1,0 0 0-2,0 0 0 2,0 0 0 0,0 0 0 0,14-2 0-2,5-4 0 2,4 3 0 0,11 3 0 1,-3 0 0-4,6 23 0 3,3 25 0 0,2 10 0-2,-1 9 0 3,2 1 0-2,-5 0 0 2,3-1 0-2,-5-8 0-1,0-8 0 3,-8-14 0-1,1-12 0-1,-5-10 0 0,-2-15 0 1,6 0 0-1,-21-1 0 1,-1-28-647-2</inkml:trace>
    </iact:actionData>
  </iact:action>
  <iact:action type="add" startTime="37537">
    <iact:property name="dataType"/>
    <iact:actionData xml:id="d19">
      <inkml:trace xmlns:inkml="http://www.w3.org/2003/InkML" xml:id="stk19" contextRef="#ctx0" brushRef="#br1">22206 4307 1054 0,'0'0'526'5,"0"0"-230"3,-221 149-125 0,123-50-171 1,2 3 0-4,12-12 0 3,10-17 0 0,21-20 0 0,16-22 0-2,17-24 0 2,20-7-57 0,0-13-683 0</inkml:trace>
    </iact:actionData>
  </iact:action>
  <iact:action type="add" startTime="37889">
    <iact:property name="dataType"/>
    <iact:actionData xml:id="d20">
      <inkml:trace xmlns:inkml="http://www.w3.org/2003/InkML" xml:id="stk20" contextRef="#ctx0" brushRef="#br1">22604 4530 1700 0,'0'0'248'7,"0"0"-149"-1,0 0-99 2,0 0 0 0,0 0 0 0,208-51 0-2,-147 39 0 3,11 1 0-2,-5 4 0 1,-14 0 0-2,-12 5 0 2,-27 2 0 0,-5 0 0-2,-9 0 0 2,-3 0-343 0</inkml:trace>
    </iact:actionData>
  </iact:action>
  <iact:action type="add" startTime="38152">
    <iact:property name="dataType"/>
    <iact:actionData xml:id="d21">
      <inkml:trace xmlns:inkml="http://www.w3.org/2003/InkML" xml:id="stk21" contextRef="#ctx0" brushRef="#br1">22699 4670 996 0,'0'0'722'8,"0"0"-456"-1,0 0-203-2,0 0-63 3,0 0 0 0,0 0 0-2,176-26 0 3,-102 16 0-2,2-5 0 2,-4 1 0-2,5-3 0-1,-4 4 0 3,-62 5 0-2,-2 4-537-1</inkml:trace>
    </iact:actionData>
  </iact:action>
  <iact:action type="add" startTime="38438">
    <iact:property name="dataType"/>
    <iact:actionData xml:id="d22">
      <inkml:trace xmlns:inkml="http://www.w3.org/2003/InkML" xml:id="stk22" contextRef="#ctx0" brushRef="#br1">23990 3897 1402 0,'0'0'398'4,"0"0"-206"4,0 0-137 0,-35 209-55-2,6-111 0 2,2 8 0 0,8-1 0 0,12-13 0 1,4-16 0-4,3-23 0 3,0-23-227 0,0-30-269 0,3 0-682-2</inkml:trace>
    </iact:actionData>
  </iact:action>
  <iact:action type="add" startTime="38646">
    <iact:property name="dataType"/>
    <iact:actionData xml:id="d23">
      <inkml:trace xmlns:inkml="http://www.w3.org/2003/InkML" xml:id="stk23" contextRef="#ctx0" brushRef="#br1">24234 4619 994 0,'0'0'762'6,"0"0"-566"2,0 0-101 0,-238 23-95 0,102-23 0-2,-8 2 0 2,20 4 0 0,22 3 0 0,22-2 0-2,80-3-245 2,0 0-1149 0</inkml:trace>
    </iact:actionData>
  </iact:action>
  <iact:action type="add" startTime="38894">
    <iact:property name="dataType"/>
    <iact:actionData xml:id="d24">
      <inkml:trace xmlns:inkml="http://www.w3.org/2003/InkML" xml:id="stk24" contextRef="#ctx0" brushRef="#br1">23870 4904 1412 0,'0'0'298'6,"0"0"-64"2,0 0-131 0,0 0-103-2,107 157 0 2,-94-95 0 0,-10 7 0 0,-3 3 0-2,-10-16 0 2,-39-18 0 0,-25-17 0 0,0-21 0-2,-3 0 0 3,3-48 0-2,17-10 0 1,27-8 0-2,14 7 0 2,16 19-5 0,0 21-29 0,42 19 34-2,15 0 0 2,11 42 12 0,13 12 15-3,-1 4-27 4,-3-1 0 1,-17-12 0-1,-16-11 0-4,-8-14 0 3,-13-13 0 0,1-7 0-1,-24 0-185 0,0-7-1321-1</inkml:trace>
    </iact:actionData>
  </iact:action>
  <iact:action type="add" startTime="39334">
    <iact:property name="dataType"/>
    <iact:actionData xml:id="d25">
      <inkml:trace xmlns:inkml="http://www.w3.org/2003/InkML" xml:id="stk25" contextRef="#ctx0" brushRef="#br1">24699 4659 266 0,'0'0'1072'8,"0"0"-822"0,0 0-34 0,0 0-112 0,0 0-34-2,0 0-6 2,84 72-59 0,-84-26-5-2,0 10 0 2,0 9 0 0,-7-1 0 0,-12-4 0 0,15-9 0-2,-5-16 0 2,9-15 0 0,0-10 0 0,29-10 0-2,27-1 0 2,11-43 0 0,7-17 0-2,-7-6 0 4,-2-5 0-2,-9-1 0 0,-16 1 0 0,-13 17 0-2,-14 19 0 1,-13 19 0 2,0 17 0-2,0 0 0-2,-16 26 0 3,-4 32 0 1,-3 12 0-2,10 9 0-1,8-4 0 3,2 4 0-2,3 5 0-1,0-3 0 2,16-4 0 0,3-63-493 0,6-9-909 0</inkml:trace>
    </iact:actionData>
  </iact:action>
  <iact:action type="add" startTime="40132">
    <iact:property name="dataType"/>
    <iact:actionData xml:id="d26">
      <inkml:trace xmlns:inkml="http://www.w3.org/2003/InkML" xml:id="stk26" contextRef="#ctx0" brushRef="#br1">27210 4442 15 0,'0'0'1425'6,"0"0"-1231"2,0 0-92-2,0 0 12 2,0 0-50-1,0 0-14 0,133-13 30 1,-113 13-77 1,-10 0-3-2,1 20 0-1,-11 4 0 2,0 14 0 0,0 9 0 0,-11 12 0-2,-12 8 0 2,6 7 0 0,4 1 0 0,4-7 0 2,9-14 0-6,0-17 0 4,12-24 0 0,28-13 0-2,4-20 0 3,12-37 0-2,-5-12 0 2,0-5 0-4,-8-7 0 3,-7-4 0 1,-8 7 0-2,-8 16 0-1,-11 23 0 2,-9 24 0 1,0 15 0-2,0 12 0-1,-29 52 0 3,1 32 0-2,-2 25 0 1,1 20 0-1,4 7 0 0,5-5 0 1,-6-20 0 0,3-29 0 0,5-29 0-2,-5-29 0 2,0-13 0 0,-2-14 0-2,-7-9 0 2,25-9-61 1,-1-28-833-2</inkml:trace>
    </iact:actionData>
  </iact:action>
  <iact:action type="add" startTime="40700">
    <iact:property name="dataType"/>
    <iact:actionData xml:id="d27">
      <inkml:trace xmlns:inkml="http://www.w3.org/2003/InkML" xml:id="stk27" contextRef="#ctx0" brushRef="#br1">28094 4425 1142 0,'0'0'796'8,"0"0"-687"-2,0 0-109 2,0 0 0 0,0 0 0 0,0 0 0-2,193-33 0 2,-149 33 0 0,0 0 0 0,-5 0 0 0,-10 3 0-2,-29 8 0 2,0 0-635 0</inkml:trace>
    </iact:actionData>
  </iact:action>
  <iact:action type="add" startTime="40898">
    <iact:property name="dataType"/>
    <iact:actionData xml:id="d28">
      <inkml:trace xmlns:inkml="http://www.w3.org/2003/InkML" xml:id="stk28" contextRef="#ctx0" brushRef="#br1">28066 4691 1724 0,'0'0'323'5,"0"0"-323"4,0 0 0-2,0 0 0-1,0 0 0 1,200 2 0 2,-136-11 0-2,1-1 0 0,3-5 0 0,-47 6 0 1,-10 1-257 1</inkml:trace>
    </iact:actionData>
  </iact:action>
  <iact:action type="add" startTime="41142">
    <iact:property name="dataType"/>
    <iact:actionData xml:id="d29">
      <inkml:trace xmlns:inkml="http://www.w3.org/2003/InkML" xml:id="stk29" contextRef="#ctx0" brushRef="#br1">29166 3909 1802 0,'0'0'245'8,"0"0"-245"0,0 0 0-2,-16 205 0 2,-4-114 0 0,-3 1 0 0,7-9 0-3,16-7 0 4,0-11 0-1,0-8-55 0,3-52-249-1,17-5-400 0</inkml:trace>
    </iact:actionData>
  </iact:action>
  <iact:action type="add" startTime="41331">
    <iact:property name="dataType"/>
    <iact:actionData xml:id="d30">
      <inkml:trace xmlns:inkml="http://www.w3.org/2003/InkML" xml:id="stk30" contextRef="#ctx0" brushRef="#br1">29398 4634 1158 0,'0'0'506'7,"0"0"-300"1,-191-17-29-2,78 12-177 2,-2-2 0 0,13 4 0-2,17 3 0 2,70 0-369 0,15 0-943 0</inkml:trace>
    </iact:actionData>
  </iact:action>
  <iact:action type="add" startTime="41541">
    <iact:property name="dataType"/>
    <iact:actionData xml:id="d31">
      <inkml:trace xmlns:inkml="http://www.w3.org/2003/InkML" xml:id="stk31" contextRef="#ctx0" brushRef="#br1">29130 4928 1318 0,'0'0'452'8,"0"0"-214"-3,34 150-199 3,-50-103-39 0,-34-2 0 0,-13-13 0-2,-6-18 0 2,-3-14 0 0,14-7 0 0,17-40 0-2,23-9-37 1,18-6-65 3,0 5 48-4,40 21 48 1,9 16 6 0,15 20 20 2,-4 0 40-1,-1 14-18-2,-2 26 6 4,-15 2-26 0,4 4-18-4,-8-8-1 1,1-1-3 0,-12-11 0 2,2-13-35-2,-26-13-255-3,-3 0-772 4</inkml:trace>
    </iact:actionData>
  </iact:action>
  <iact:action type="add" startTime="42231">
    <iact:property name="dataType"/>
    <iact:actionData xml:id="d32">
      <inkml:trace xmlns:inkml="http://www.w3.org/2003/InkML" xml:id="stk32" contextRef="#ctx0" brushRef="#br1">29190 5106 880 0,'0'0'514'7,"0"0"-362"-1,0 0-66 2,0 0-16 0,14-161-10 0,-28 100-10-2,-10-1-4 2,-7 5-22 0,3 10-12 0,-5 8-6-2,5 9-2 2,-12 0 2 0,-8 8-4 0,0 8 4-2,-6 6-6 2,8 8-2 0,5 0-12 0,8 0 12-2,10 0-214 2,23 5-272 1,0 0-693-2</inkml:trace>
    </iact:actionData>
  </iact:action>
  <iact:action type="add" startTime="42959">
    <iact:property name="dataType"/>
    <iact:actionData xml:id="d33">
      <inkml:trace xmlns:inkml="http://www.w3.org/2003/InkML" xml:id="stk33" contextRef="#ctx0" brushRef="#br1">29769 4578 784 0,'0'0'536'5,"0"0"-360"3,0 0-38 0,0 0-80 0,0 0 16-2,0 0 154 2,31-3-175 0,-14 45-53 0,-1 11 0-2,-9 12 0 2,5 3 0 0,-10-4 0 1,5-3 0-4,-7-14 0 3,6-9 0 0,-6-15 0 0,2-15 0-1,3-8 0 0,1 0 0 1,7 0 0 0,14-17 0-2,7-28 0 2,13-16 0 0,6-16 0 3,0-7 0-8,1-2 0 6,-3 0 0 0,-4 19 0-1,-7 19 0-2,-7 25 0 2,-13 22 0 0,-20 1 0-1,3 7-163-2</inkml:trace>
    </iact:actionData>
  </iact:action>
  <iact:action type="add" startTime="44126">
    <iact:property name="dataType"/>
    <iact:actionData xml:id="d34">
      <inkml:trace xmlns:inkml="http://www.w3.org/2003/InkML" xml:id="stk34" contextRef="#ctx0" brushRef="#br1">21068 6910 1384 0,'0'0'388'8,"0"0"-198"-2,0 0-105 2,0 0-85 0,0 0 0 0,0 0 0-2,-209 81 0 2,141-44 0 0,17 5 0 0,11 0 0-2,6 0 0 2,27-13 0 0,7-9 0 0,0-18 0-2,31-2 0 2,38-12 0 0,12-35 0 0,-4-14 0-2,-9-11 0 4,-8-6 0-4,-17-6 0 3,-7-11 0-3,-20-4 0 2,-11-2 0 0,-5 11 0-1,0 25-5-1,0 33-63 3,0 32 46-2,0 0 22 1,0 49 40-2,0 33 15 2,0 16-55 1,-3 11 0-2,1 1 0-1,2-5 0 2,0-11 0 1,0-8 0-2,2-17 0-1,21-13 0 3,5-21 0-2,-15-35-117 1,-9 0-399-1</inkml:trace>
    </iact:actionData>
  </iact:action>
  <iact:action type="add" startTime="44578">
    <iact:property name="dataType"/>
    <iact:actionData xml:id="d35">
      <inkml:trace xmlns:inkml="http://www.w3.org/2003/InkML" xml:id="stk35" contextRef="#ctx0" brushRef="#br1">21443 6828 630 0,'0'0'844'7,"0"0"-560"-1,0 0-38 1,0 0-203 1,0 0-43 1,110 163 0-4,-76-95 0 3,2 2 0 0,-4 6 0 0,3-6 0-2,0-11 0 2,-12-14 0 0,0-24 0 0,-6-21 0-2,4-4 0 1,-21-29-141 2,0-9-1061-1</inkml:trace>
    </iact:actionData>
  </iact:action>
  <iact:action type="add" startTime="44788">
    <iact:property name="dataType"/>
    <iact:actionData xml:id="d36">
      <inkml:trace xmlns:inkml="http://www.w3.org/2003/InkML" xml:id="stk36" contextRef="#ctx0" brushRef="#br1">21680 7085 1484 0,'0'0'320'6,"-137"155"-98"0,65-94-201 2,8-11-21 0,24-18 0 0,19-19 0-3,21-13 0 4,0-2-139 0,13-26-533-2,15-4-386-1</inkml:trace>
    </iact:actionData>
  </iact:action>
  <iact:action type="add" startTime="45070">
    <iact:property name="dataType"/>
    <iact:actionData xml:id="d37">
      <inkml:trace xmlns:inkml="http://www.w3.org/2003/InkML" xml:id="stk37" contextRef="#ctx0" brushRef="#br1">22477 6978 1416 0,'0'0'316'8,"0"0"-52"0,-183 0-213 0,125 0-51-2,12 0 0 2,5-2 0 0,21-5 0 0,16 4 0-2,4 3-41 1,0 0-611 2</inkml:trace>
    </iact:actionData>
  </iact:action>
  <iact:action type="add" startTime="45259">
    <iact:property name="dataType"/>
    <iact:actionData xml:id="d38">
      <inkml:trace xmlns:inkml="http://www.w3.org/2003/InkML" xml:id="stk38" contextRef="#ctx0" brushRef="#br1">22407 7166 1398 0,'0'0'398'9,"0"0"-147"-2,-158 5-251-2,86-5 0 3,17 0 0 0,3 0 0 0,31-17 0-1,21 9-127 0,0 1-1001 1</inkml:trace>
    </iact:actionData>
  </iact:action>
  <iact:action type="add" startTime="45568">
    <iact:property name="dataType"/>
    <iact:actionData xml:id="d39">
      <inkml:trace xmlns:inkml="http://www.w3.org/2003/InkML" xml:id="stk39" contextRef="#ctx0" brushRef="#br1">23307 6210 1162 0,'0'0'538'6,"0"0"-191"0,0 0-347 2,0 0 0 0,3 149 0 0,-19-53 0-2,-1 0 0 2,-2-6 0 0,10-16 0 0,-4-13 0-2,10-24 0 1,3-10 0 2,0-27-223-1,0 0-573-2</inkml:trace>
    </iact:actionData>
  </iact:action>
  <iact:action type="add" startTime="45787">
    <iact:property name="dataType"/>
    <iact:actionData xml:id="d40">
      <inkml:trace xmlns:inkml="http://www.w3.org/2003/InkML" xml:id="stk40" contextRef="#ctx0" brushRef="#br1">23528 6980 944 0,'0'0'492'3,"0"0"-386"5,0 0 202 1,-174-14-111-2,87 4-197-1,-3 3 0 2,10 7 0 0,19 0 0 0,18 0 0-2,43 0-139 2,0 0-537 0</inkml:trace>
    </iact:actionData>
  </iact:action>
  <iact:action type="add" startTime="45973">
    <iact:property name="dataType"/>
    <iact:actionData xml:id="d41">
      <inkml:trace xmlns:inkml="http://www.w3.org/2003/InkML" xml:id="stk41" contextRef="#ctx0" brushRef="#br1">23274 7053 1132 0,'0'0'360'6,"0"0"-134"3,0 0-102-5,36 204-62 5,-36-140 14-1,0-2-9 0,0-15-67 0,-20-10 0-3,-19-15 0 5,6-20 0-4,-5-2 0 2,5-9 0-2,4-40 0 3,17-5-19 0,3 9-57-4,9 17 26 3,0 11 14 0,13 17 36 0,29 0 12-3,0 3-8 3,22 24 8 0,4-1 16 0,0 0-26 0,-4-7-2-1,-10-6-40 1,-47-9-220-1,-7-4-352 1</inkml:trace>
    </iact:actionData>
  </iact:action>
  <iact:action type="add" startTime="46392">
    <iact:property name="dataType"/>
    <iact:actionData xml:id="d42">
      <inkml:trace xmlns:inkml="http://www.w3.org/2003/InkML" xml:id="stk42" contextRef="#ctx0" brushRef="#br1">24157 7040 718 0,'0'0'306'7,"0"0"18"0,0 0-10 1,-184 11-106-2,100 19-80 2,14 7-79 0,22-1-49 1,12-4 0-4,29-8 0 3,7-3 0 0,0-8 0 0,43-13 0-2,23 0 0 2,18-17 0 0,4-39 0 0,-17-17 0-2,-1-12 0 2,-23-6 0 2,-7-14 0-2,-19-2 0-1,-8 3 0-1,-13 17 0 2,0 29 0-2,0 23 0 3,-21 30 0-2,2 5 0 2,-2 45 0-3,6 40 0 0,-3 19 0 2,15 13 0 0,-4 5 0 0,-3-8 0-1,6-13 0 1,-11-17 0-1,11-20 0 1,4-26 0-2,0-18 0 3,0-20-175-1,0-9-641-1</inkml:trace>
    </iact:actionData>
  </iact:action>
  <iact:action type="add" startTime="46812">
    <iact:property name="dataType"/>
    <iact:actionData xml:id="d43">
      <inkml:trace xmlns:inkml="http://www.w3.org/2003/InkML" xml:id="stk43" contextRef="#ctx0" brushRef="#br1">24435 7102 750 0,'0'0'274'8,"0"0"-182"-2,0 0 60 0,0 0 78 2,0 0-6 0,0 0 4 0,-16 146-131 0,15-107-97-2,1 0 0 2,0-6 0 0,1-7 0 0,35-15 0-2,4-11 0 2,20 0 0 0,4-38 0 0,6-16 0-2,-17-10 0 2,-12-1 0 1,-8 5 0-2,-17 9 0 0,-8 20 0 1,-4 18 0 1,-4 6 0-1,0 7 0-3,0 0 0 2,0 32 0 3,0 13 0-4,-7 11 0 0,-1 3 0 3,-5 0 0-2,10-2 0 1,3-10 0-2,0-39 0 3,0-1-501-1</inkml:trace>
    </iact:actionData>
  </iact:action>
  <iact:action type="add" startTime="47787">
    <iact:property name="dataType"/>
    <iact:actionData xml:id="d44">
      <inkml:trace xmlns:inkml="http://www.w3.org/2003/InkML" xml:id="stk44" contextRef="#ctx0" brushRef="#br1">27025 6946 696 0,'0'0'462'5,"0"0"-124"3,0 0-72 0,0 0-120 0,0 0-84 0,-163 74-18-2,134-26-11 2,13-1-33-1,4-4 0-1,12-13 0 3,0-13 0 0,36-17 0-2,8 0 0 1,9-19 0-2,-9-38 0 2,4-15 0 1,-9-22 0-4,-3-12 0 4,-2-9 0-1,-10-1 0-1,-8 7-3 1,-6 22-15-2,-7 26 16 2,-3 29-4 0,0 32 2 1,0 2-2-4,0 65 6 4,-10 32 12-2,-9 22 15 1,-1 5-27-1,2 4 0 0,14-12 0 2,-7-20 0-2,8-25 0-1,3-24 0 3,0-29-11-1,0-20-361-3,0-5-724 3</inkml:trace>
    </iact:actionData>
  </iact:action>
  <iact:action type="add" startTime="48236">
    <iact:property name="dataType"/>
    <iact:actionData xml:id="d45">
      <inkml:trace xmlns:inkml="http://www.w3.org/2003/InkML" xml:id="stk45" contextRef="#ctx0" brushRef="#br1">27355 7053 1064 0,'0'0'346'8,"0"0"-170"-2,0 0-38 2,0 0-68 0,0 0-18-2,0 0 18 2,18 65 14 0,-7-37-37 0,-4-5-47-2,9-6 0 2,4-7 0 0,0-10 0 0,14 0 0 0,-11 0 0-2,13-13 0 2,-11-16 0 0,-5-4 0-2,6-3 0 2,-9-4 0 0,4 7 0 0,-5 1 0 0,-10 8 0-2,-5 9 0 2,-1 9 0 0,0 6 0 0,0 0 0-2,0 0 0 3,0 11 0-2,0 26 0-1,-1 10 0 2,-5 10 0 0,-4 5 0 0,-1 11 0-2,7 6 0 2,-9 8 0 0,7 2 0 3,-7-1 0-6,6-6 0 3,-10-7 0-1,1-10 0 2,-5-12 0-2,1-14 0 0,-3-19 0 1,0-17 0 0,-11-3 0-2,11-17 0 1,3-41 0 1,20 18 0-1,0-1-629-1</inkml:trace>
    </iact:actionData>
  </iact:action>
  <iact:action type="add" startTime="48807">
    <iact:property name="dataType"/>
    <iact:actionData xml:id="d46">
      <inkml:trace xmlns:inkml="http://www.w3.org/2003/InkML" xml:id="stk46" contextRef="#ctx0" brushRef="#br1">28105 6924 1214 0,'0'0'654'5,"0"0"-475"3,0 0-179 0,0 0 0 0,0 0 0-2,0 0 0 2,122-9 0 0,-86 9 0 0,-12 0 0-2,-7 0 0 3,-14 0 0-1,-3 0 0-1,0 0-1353-1</inkml:trace>
    </iact:actionData>
  </iact:action>
  <iact:action type="add" startTime="48988">
    <iact:property name="dataType"/>
    <iact:actionData xml:id="d47">
      <inkml:trace xmlns:inkml="http://www.w3.org/2003/InkML" xml:id="stk47" contextRef="#ctx0" brushRef="#br1">28105 6924 666 0,'-13'180'922'5,"13"-180"-694"4,0 0-68-3,0 0-89 2,0 0-71-1,166 14 0 1,-117-14 0-1,7 0 0 2,-44-3-43-4,4-5-527 3</inkml:trace>
    </iact:actionData>
  </iact:action>
  <iact:action type="add" startTime="49234">
    <iact:property name="dataType"/>
    <iact:actionData xml:id="d48">
      <inkml:trace xmlns:inkml="http://www.w3.org/2003/InkML" xml:id="stk48" contextRef="#ctx0" brushRef="#br1">29058 6339 1156 0,'0'0'456'7,"0"0"-236"0,0 0-104 1,0 0-90-2,0 0-16 2,0 0 53 0,8 144-63 0,-8-51 0-2,-8 11 0 2,-1-1 0 0,-3-11 0 0,5-21 0-2,-6-17 0 2,10-54-97 0,3 0-559 0</inkml:trace>
    </iact:actionData>
  </iact:action>
  <iact:action type="add" startTime="49489">
    <iact:property name="dataType"/>
    <iact:actionData xml:id="d49">
      <inkml:trace xmlns:inkml="http://www.w3.org/2003/InkML" xml:id="stk49" contextRef="#ctx0" brushRef="#br1">29307 7159 1342 0,'0'0'312'7,"0"0"-50"-1,-257 0-131 2,137 0-131 0,-2 0 0 0,6 0 0-2,28 0 0 2,16 0 0 0,69 0-25 0,3 0-517-2</inkml:trace>
    </iact:actionData>
  </iact:action>
  <iact:action type="add" startTime="49760">
    <iact:property name="dataType"/>
    <iact:actionData xml:id="d50">
      <inkml:trace xmlns:inkml="http://www.w3.org/2003/InkML" xml:id="stk50" contextRef="#ctx0" brushRef="#br1">28879 7371 1394 0,'0'0'342'7,"0"0"-86"-2,0 0-201 3,71 177-55 0,-71-127 0 0,0 1 0-2,-24-8 0 2,-17-13 0 1,-11-13 0-3,9-17 0 0,-2 0 0 3,8-8 0-1,14-21 0 0,7 2 0 0,16 6-49-2,0 11 7 2,0 10 42 0,39 0 10-2,2 16 38 2,5 29-15 0,8-2-33 0,5-9 0-2,-2-13 0 3,-8-12 0 1,-37-9-125-3,-8 0-371 1</inkml:trace>
    </iact:actionData>
  </iact:action>
  <iact:action type="add" startTime="50218">
    <iact:property name="dataType"/>
    <iact:actionData xml:id="d51">
      <inkml:trace xmlns:inkml="http://www.w3.org/2003/InkML" xml:id="stk51" contextRef="#ctx0" brushRef="#br1">29930 7200 920 0,'0'0'322'5,"0"0"6"2,0 0-132 2,-197 104-78-2,164-59-28-1,23-4-26 2,5-4-55 0,5-8-9 0,5-16 0-2,38-5 0 2,17-8 0 0,1 0 0 0,-2-36 0-2,-11-29 0 2,-8-24 0 0,-8-19 0 0,-11-7 0-1,-1-5 0 2,-4 8 0-1,-15 16-7-1,6 28 5-1,-7 33 2 3,0 26 0-1,0 9 2-2,0 17 5 0,0 41-7 2,-4 24 0 0,-9 19 0 0,3 12 0 0,0-4 0-2,7-8 0 2,-4-14 0 0,7-20 0-2,0-13 0 2,0-20 0 0,0-34-321 0,0 0-607-2</inkml:trace>
    </iact:actionData>
  </iact:action>
  <iact:action type="add" startTime="50644">
    <iact:property name="dataType"/>
    <iact:actionData xml:id="d52">
      <inkml:trace xmlns:inkml="http://www.w3.org/2003/InkML" xml:id="stk52" contextRef="#ctx0" brushRef="#br1">30380 7087 1134 0,'0'0'382'8,"0"0"-146"-2,0 0-54 2,20 148-120-2,-20-79-11 2,0-5-51 0,0-5 0 0,0-12 0-3,0-15 0 3,0-16 0 2,0-7 0-3,12-9 0-1,-1 0 0 2,18 0 0 0,12-36 0 1,5-18 0-4,8-16 0 3,5-12 0 0,-1-4 0 1,-4 7 0-3,-5 14 0 3,-4 18 0-2,-17 21 0 2,-12 11 0-4,-3 15 0 4,-13 0 0-2,0 0-1065 0</inkml:trace>
    </iact:actionData>
  </iact:action>
  <iact:action type="add" startTime="56030">
    <iact:property name="dataType"/>
    <iact:actionData xml:id="d53">
      <inkml:trace xmlns:inkml="http://www.w3.org/2003/InkML" xml:id="stk53" contextRef="#ctx0" brushRef="#br1">20723 9844 362 0,'0'0'334'9,"0"0"-132"-2,0 0-28 1,0 0-18 0,0 0 40-2,0 0-44 2,0 0-40 0,0-20 10-2,-4 20-36 2,-8-2-34 0,9-2-12 0,-1-1 4-2,-9-1-29 2,5-2-15 0,-8 0 0 0,3-4 0-2,2 0 0 2,-5 1 0 0,3 2 0 0,-2-4 0 0,-1 9 0-2,-1-1 0 1,-2 3 0 2,12 2 0-3,-8 0 0 2,-1 0 0 0,6 0 0 0,-3 2 0 0,0 10 0-1,9-9 0 1,4 0 0-1,-3 1 0 1,3-4 0-2,-3 2 0 2,-1 9 0 0,-2 0 0-2,3 9 0 2,-1 2 0 0,1 0 0 0,1 6 0-2,-5-3 0 2,3 1 0 0,1 0 0 0,3-7 0-2,0-2 0 2,-2 3 0 0,0 8 0 0,-7 11 0 0,7 7 0-2,-3 1 0 3,5 3 0-2,-5 1 0-1,2 11 0 3,-2 5 0-2,0 2 0 2,5 0 0-3,0-7 0 1,0-9 0 1,0 1 0 0,0 2 0 0,0 8 0-1,0 9 0 1,0 9 0 0,0 5 0-2,0 4 0 3,13 5 0-1,-8 5 0 1,2 10 0-3,6 8 0 1,3-4 0 1,-9-6 0-1,2-17 0 0,-5-13 0 0,-4-11 0 2,0-6 0-2,0-6 0-1,0-3 0 2,-17-8 0 0,1-11 0 1,0-17 0-3,-4-17 0 2,-5 0 0 0,-1-17 0-1,5-25 0-2,1-14 0 3,4-9 0 0,2 1 0 0,8 0 0-2,-7 2 0 2,9 15 0 1,1 12 0-2,3 35-109 0,0 0-737 0</inkml:trace>
    </iact:actionData>
  </iact:action>
  <iact:action type="add" startTime="58356">
    <iact:property name="dataType"/>
    <iact:actionData xml:id="d54">
      <inkml:trace xmlns:inkml="http://www.w3.org/2003/InkML" xml:id="stk54" contextRef="#ctx0" brushRef="#br0">20803 12314 718 0,'0'0'398'8,"0"0"-96"-1,0 155-78 0,0-108-134 1,0 2-8 0,0-8-12-2,0-8-8 2,0-9 2 0,0-16-27 0,0-8-37-2,0 0 0 2,0-12 0 0,0-41 0 1,0-22 0-4,0-21 0 3,0-5 0 0,1-2 0 1,-1 3 0-2,3 11 0 0,7 7 0 2,-3 20 0-2,-1 17 0 0,7 20 0 1,-8 5 0 0,8 9 0 0,-3 2 0-1,6 4 0-2,1 5 0 3,3 0 0 0,1 4 0-2,5 24 0 3,3 10 0-2,-5 7 0 1,-3 3 0 0,-1-3 0-2,0 0 0 2,-4-2 0 0,-11-2 0-2,-3-1 0 2,-2-5 0 0,0 2 0 0,-7 0 0 0,-29-6 0-2,-5 3 0 3,2-8 0-2,2-8 0-1,13-2 0 2,4-15 0 0,20-1-49 0,0 0-747 0</inkml:trace>
    </iact:actionData>
  </iact:action>
  <iact:action type="add" startTime="65136">
    <iact:property name="dataType"/>
    <iact:actionData xml:id="d55">
      <inkml:trace xmlns:inkml="http://www.w3.org/2003/InkML" xml:id="stk55" contextRef="#ctx0" brushRef="#br2">4291 176 530 0,'0'0'274'4,"-209"-36"-156"2,101 23-20 2,6 4 14 0,-1 5-4-2,3 4 50 2,6 0 0 0,3 13-42 0,1 23-30-3,6 8 4 4,-3 13-10-1,-2 8-32 0,14 7-28-2,-2 1-10 2,0 0-6 0,5-5 2 0,8-4-6-2,0-2-6 3,11-3 6 0,9 0 2-1,4 0 2-3,3 0 2 4,10 3 10-1,2 0-7 0,2 15-9-2,-2 1 0 1,5 11 0 2,-5-2 0-2,5-11 0 0,-3-7 0 0,7-11 0 2,12-5-3-2,-4 4-21-1,8 0 18 2,-5-1 6 0,5 2 2 1,-3-4-2-4,3-3-2 3,0-6 2 2,0-13 6-3,20-3 0-2,13-4 15 3,3 3-21 1,-1 4 0-1,4 9 0-2,-1 13 0 2,1 8 0-1,-3 2 0 1,2-2 0-1,-7-10 0 2,9-8 0-2,-1-11 0 1,2-8 0-2,0-1 0 2,6 3 0 0,-2 2 0 0,-1 4 0-2,1 6 0 2,4-2 0 0,2 0 0 0,-2-7 0-2,-1-11 0 1,-5-1 0 2,-2-4 0-2,4 3 0 0,-13 0 0 0,7 5 0 2,-14 4 0-1,4-1 0-4,-2 1 0 5,-7-13 0-2,9-5 0 1,-1-4 0-2,4-4 0 2,3 0 0 1,5 0 0-1,9 3 0-3,-1 10 0 3,-4 6 0 0,15 3 0 0,-5 5 0 1,-2-10 0-4,0-4 0 3,-10-5 0 0,5-4 0-2,-2-2 0 2,-6 2 0 0,4 2 0 1,5 1 0-3,6 7 0 1,2-2 0 1,1-4 0 0,9-2 0-2,0-6 0 2,16 0 0 0,-5-2 0 1,4-22 0-4,12 3 0 3,-5 4 0 0,12 2 0 0,12 10 0-2,5 5 0 2,8 0 0 0,3 0 0 0,8 0 0-1,2 0 0 1,-1-14 0-1,0-3 0 1,-3-1 0-2,0 1 0 3,-7 7 0-1,4-2 0-1,-11 4 0-1,12-1 0 2,1 4 0 0,6 0 0 1,-5 1 0-4,-2-2 0 3,-12 6 0 1,0-1 0-2,-2 1 0 1,2 0 0-2,-13 0 0 2,11 0 0 1,-18 1 0-3,-6 5 0 1,-7-6 0 1,-7 0 0 0,10 0 0-1,-3 0 0 1,-2 0 0 0,14 0 0-1,2 0 0-1,8 0 0 2,0 0 0 0,4 0 0 0,-2 0 0-2,10 0 0 2,2 0 0 1,3 0 0-2,-15 0 0 0,0 0 0 0,-20 0 0 2,2-6 0-2,-9-4 0 0,-4-2 0 0,-1 7 0 1,2-1 0 0,-4 1 0-2,-9 1 0 3,12-6 0-2,-19-12 0 1,7-16 0-2,-16-16 0 2,5-12 0 0,-8-8 0 1,-8 7 0-4,-11 6 0 3,-7 4 0 1,-7-2 0-2,-11-5 0 0,-5-7 0 1,0-7 0-1,0-11 0 1,-3-5 0-1,-18-11 0 0,-15-7 0 1,9 6 0 0,-7 1 0 0,0 16 0-1,0 10 0 0,-9 9 0 1,-9-1 0-2,-5-3 0 3,-4-7 0-1,-19-8 0 2,-1-6 0-5,1-7 0 4,-1 7 0-2,2 7 0 2,15 16 0-4,-3 16 0 3,9 21 0 0,-6 10 0 0,3 5 0-2,-11 3 0 3,-8-2 0-2,-8-4 0 1,-9-7 0-1,-6-4 0 0,-10-3 0 1,-5 2 0 0,-2 1 0-2,-8 6 0 2,7 4 0 0,2 12 0 0,9 11 0-2,10 1 0 2,8 0 0-1,2 0 0 2,6 0 0-3,-3 0 0 1,-5 0 0 1,6 0 0 1,-10 0 0-3,8 0 0 2,0 0 0 0,12 0 0 0,7 0 0-2,18 0 0 2,-1 0 0 0,7 0 0 0,-7 0 0-3,11 0 0 3,-7 0 0 1,-5 0 0-1,-4 0 0-2,-13 0 0 2,-1 0 0 0,-11 0 0 0,-2 0 0-2,-9 0 0 2,-8 11 0-1,-2 6 0 1,-2 3 0-1,-8-3 0 0,-7-4 0 2,8-4 0-2,-5-1 0 1,-8-8 0-1,-14 0 0 1,-12 0 0 0,1 0 0-2,-20-17 0 1,-3-11 0 2,-14 3 0-1,0 0 0-2,-7 6 0 2,13 2 0 0,27 10 0 0,21 7 0-2,16 0 0 2,33 0 0 0,84 0 0 0,0 0-611-3</inkml:trace>
    </iact:actionData>
  </iact:action>
  <iact:action type="add" startTime="67788">
    <iact:property name="dataType"/>
    <iact:actionData xml:id="d56">
      <inkml:trace xmlns:inkml="http://www.w3.org/2003/InkML" xml:id="stk56" contextRef="#ctx0" brushRef="#br2">10978 2364 794 0,'0'0'280'8,"0"0"-2"-2,0 0-38 2,0 0-108 1,0 0-30-2,194-7-26-1,-148 19-34 2,12 3-20 0,2 10 20 0,9 7-6-2,-1 16-33 2,-1 10-3 0,6 11 0 0,-8 5 0-2,-3-2 0 2,-4-5 0 0,6 1 0 0,1-1 0 0,-10 4 0 0,6 1 0 0,-4 5 0-1,-8 4 0 0,-3 12 0 0,-8 19 0 2,-10 9 0-1,1 5 0-1,-9 0 0 1,0-1 0-1,-7 1 0 0,7 2 0 0,1-2 0 2,-5-3 0-3,0-6 0 3,-12 5 0-3,9 1 0 2,-6 6 0 0,6 3 0 2,-5 0 0-6,5-4 0 2,3-8 0 3,7-5 0-2,1-8 0-1,0-4 0 2,13-7 0 1,5 0 0-1,15 0 0-2,4 5 0 2,13 9 0 0,5 1 0-1,10 5 0-1,-2-13 0 3,10-6 0-2,-4-19 0 2,7-6 0-4,7-8 0 3,10-3 0 0,7 1 0 0,16 0 0-2,1-3 0 2,10 2 0 0,-4 4 0 1,7 2 0-4,7 7 0 3,0 5 0 1,-2 11 0-1,-9 2 0-3,5 12 0 3,-10 7 0 1,0-10 0-2,-5 8 0-1,-4-8 0 2,-12-3 0 0,-7 1 0 0,-13 3 0-2,-6 3 0 2,-9 2 0 0,-4 8 0 0,-3 1 0-1,-14 4 0 2,6 5 0-2,-14-2 0 1,3-9 0-3,-9-6 0 3,-6-12 0 1,8-12 0-2,4-9 0-1,6 1 0 3,13 3 0-1,12 2 0 0,8 1 0-3,8-3 0 3,-4-12 0 1,10-11 0-1,-1-6 0-3,2-9 0 3,-1 0 0 1,-9-4 0-2,-17-1 0-1,-10-2 0 3,-10-3 0-2,0-3 0 1,-8-3 0-1,-4-5 0 0,12 3 0 2,-5-4 0-2,3 9 0-1,-1 6 0 2,6 3 0 0,-4 4 0 0,-2 4 0-1,6-5 0 0,-9-6 0 1,-11-4 0 0,3-12 0-2,-29-5 0 2,-5-7 0 0,-15 1 0 0,-4-7 0-2,0 2 0 2,0-2 0 0,0 0 0 1,0 0 0-4,0 0 0 3,0 0 0 1,0 0 0-2,0 0 0-1,0 0 0 2,0 0 0 1,0 0 0-1,0-26 0-3,-23-24 0 4,-17-12 0-2,-4 3 0 1,-10 5 0-2,-2 7 0 2,5 10 0 0,-5 3 0 0,11 1 0-2,-7-1 0 3,15 0 0-2,7 4 0 1,-3 2 0-2,21 5 0 2,0 9 0 1,8 2 0-2,1 10 0-1,3-1 0 2,0 3 0 0,0 0 0 0,0 0 0-2,19 0 0 2,13 0 0 0,17 17 0 0,-1 10 0-2,9 8 0 2,-1 12 0 0,-8 7 0 0,7 8 0-2,-10 8 0 3,7-2 0-2,-11-4 0 1,-8-10 0-2,-3-9 0 2,-6-8 0 1,-7-5 0-1,-10-6 0-3,6-7 0 3,-10 2 0 1,2-1 0-2,3 1 0-1,-8-1 0 3,0 1 0-2,0-6 0 1,-13-3 0-2,-27-12 0 2,-17 0 0 1,-11 0 0-1,-16 0 0-3,-7-7 0 4,-11 7 0-2,9 0 0 1,2 7 0-1,-6 20 0 0,17 0 0 2,0 1 0-1,20-6 0-3,16-3 0 4,11-4 0-2,23-14 0 2,10-1 0-4,0 0 0 3</inkml:trace>
    </iact:actionData>
  </iact:action>
  <iact:action type="add" startTime="73932">
    <iact:property name="dataType"/>
    <iact:actionData xml:id="d57">
      <inkml:trace xmlns:inkml="http://www.w3.org/2003/InkML" xml:id="stk57" contextRef="#ctx0" brushRef="#br1">22290 10159 824 0,'0'0'640'6,"0"0"-328"2,0 0-152 0,0 0-68-2,0 0-73 2,19 169-19 1,-19-96 0-2,-6 8 0-1,-3 1 0 2,9-15 0 1,0-11 0-2,0-16 0 0,0-18 0 0,15-14 0 1,-11-8 0 0,0 0-203-2,-4 0-421 2</inkml:trace>
    </iact:actionData>
  </iact:action>
  <iact:action type="add" startTime="74705">
    <iact:property name="dataType"/>
    <iact:actionData xml:id="d58">
      <inkml:trace xmlns:inkml="http://www.w3.org/2003/InkML" xml:id="stk58" contextRef="#ctx0" brushRef="#br1">21901 10993 160 0,'0'0'364'6,"0"0"-124"1,0 0-40 1,0 0-38 0,0 0 38-1,0 0 78 0,0-8 6 3,0 8-125-4,8 0-159 1,12 0 0-1,12 0 0 3,13 0 0-1,11 16 0-1,11 1 0 0,13-5 0 1,5-6 0 0,8-4 0-2,-13-2 0 3,-14 0 0-2,-9 0 0 1,-30 0 0-2,-14 0 0 2,-13 0 0 0,0 0-95 0,0 0-1493-1</inkml:trace>
    </iact:actionData>
  </iact:action>
  <iact:action type="add" startTime="75132">
    <iact:property name="dataType"/>
    <iact:actionData xml:id="d59">
      <inkml:trace xmlns:inkml="http://www.w3.org/2003/InkML" xml:id="stk59" contextRef="#ctx0" brushRef="#br1">22233 11309 544 0,'0'0'478'6,"0"0"-234"2,0 0-38 0,0 0-106-2,0 0-44 2,0 0-22 0,77 52 16 0,-70-30 28-2,6 3-8 2,-7 2-2 0,4 1-14 0,-7-2 2 0,-1-4-47-2,-2 0-9 2,3 0 0 0,-3-4 0 0,0 1 0-1,0 1 0 0,-37-7 0 1,-10-1 0-2,-10-10 0 2,-4-2 0 0,5 0 0 0,9-10 0-2,10-19 0 4,13-3-15-2,24 0-45 1,0 3 10-3,0 8 18-1,5 6 28 3,29 9 4 0,4 6 32-2,9 0-18 3,9 4-8-1,5 24 2-1,0 5-4 0,-8 5 8 0,-6-3-2 2,-11-1-2-2,-8-9-6-1,5-5-2 3,-13-12-14-2,-17-8-208 1,-3 0-770-2</inkml:trace>
    </iact:actionData>
  </iact:action>
  <iact:action type="add" startTime="76691">
    <iact:property name="dataType"/>
    <iact:actionData xml:id="d60">
      <inkml:trace xmlns:inkml="http://www.w3.org/2003/InkML" xml:id="stk60" contextRef="#ctx0" brushRef="#br1">22871 10961 476 0,'0'0'318'7,"0"0"-102"1,0 0 4 0,0 0 4-2,0 0-40 2,0 0-24 0,0 0-30 0,22 24-60-2,-16 12-21 3,4 12-49-1,-6 7 0-1,-1 2 0-1,10 4 0 2,-10-3 0 0,4-5 0 0,3-8 0-2,-4-18 0 2,4-12 0 0,-5-13 0 0,5-2 0-2,6 0 0 2,13-17 0 0,0-20 0 0,10-15 0-2,-6-2 0 2,6 2 0 0,-10-2 0 1,8 9 0-3,-14 6 0 1,3 14 0 2,-9 5 0-1,1 5 0-3,-2 4 0 4,-12 0 0-1,10 2 0-1,-14 9-435-1,0 0-1105 3</inkml:trace>
    </iact:actionData>
  </iact:action>
  <iact:action type="add" startTime="77554">
    <iact:property name="dataType"/>
    <iact:actionData xml:id="d61">
      <inkml:trace xmlns:inkml="http://www.w3.org/2003/InkML" xml:id="stk61" contextRef="#ctx0" brushRef="#br1">23415 11788 444 0,'0'0'476'7,"0"0"-244"0,0 0-20 1,0 0-72 1,0 0-36-4,133-190-10 3,-110 94-14 0,-7-18-4 0,-14-25-14-2,-2-16-4 2,0-13-20 0,-57-4-18 0,-17 1-16-2,-17 11-4 2,-22 22-4 0,68 115-32 0,3 21-380-2</inkml:trace>
    </iact:actionData>
  </iact:action>
  <iact:action type="add" startTime="78304">
    <iact:property name="dataType"/>
    <iact:actionData xml:id="d62">
      <inkml:trace xmlns:inkml="http://www.w3.org/2003/InkML" xml:id="stk62" contextRef="#ctx0" brushRef="#br1">21784 11624 734 0,'0'0'268'6,"0"0"-76"2,-16-175-24 0,-22 104-22 0,-1 2-20-2,3-5-48 2,4-5 36 0,12-5-16 0,4-7-24-2,16-8-25 2,0-9-49 0,0-11 0 0,23-12 0-2,22-4 0 2,7-3 0 0,12 9 0 0,8 14 0-1,-6 20 0 2,-7 16 0-1,-42 74-7-1,-9 5-963-2</inkml:trace>
    </iact:actionData>
  </iact:action>
  <iact:action type="add" startTime="79521">
    <iact:property name="dataType"/>
    <iact:actionData xml:id="d63">
      <inkml:trace xmlns:inkml="http://www.w3.org/2003/InkML" xml:id="stk63" contextRef="#ctx0" brushRef="#br1">23893 11620 210 0,'0'0'304'5,"0"0"-106"3,0 0-16 0,0 0-10 0,0 0-12 0,0 0 34-2,0-74 2 2,0 49-42 0,0-5-22-2,0-4-50 2,-4-3-19 0,-12-5-63 0,0-2 0 0,11-4 0-2,5-6 0 2,0-2 0 0,0-6 0-2,0 0 0 2,16 3 0 0,-1 1 0 2,2 5 0-4,9-4 0 1,-2-5 0 1,-1-12 0 0,1-7 0-1,13-8 0-1,2 1 0 2,1 7 0 0,4 23-61 1,-31 51-459-4,-9 7-672 3</inkml:trace>
    </iact:actionData>
  </iact:action>
  <iact:action type="add" startTime="80352">
    <iact:property name="dataType"/>
    <iact:actionData xml:id="d64">
      <inkml:trace xmlns:inkml="http://www.w3.org/2003/InkML" xml:id="stk64" contextRef="#ctx0" brushRef="#br1">24518 10411 154 0,'0'0'230'8,"0"0"-44"-1,0 0-26 0,0 0-20 2,0 0-18-2,0 0-14-1,17-17 42 2,-12 17 12 0,-5 0-8 0,2 0-16-2,-2 0 44 2,0 0-32 0,0 29-139 0,0 22-11-2,0 14 0 2,-7 1 0 0,4-4 0 0,-10-5 0 0,12-13 0-1,1-7 0 0,0-12 0 2,0-5-7-1,0-20-331-3,0 0-510 4</inkml:trace>
    </iact:actionData>
  </iact:action>
  <iact:action type="add" startTime="80690">
    <iact:property name="dataType"/>
    <iact:actionData xml:id="d65">
      <inkml:trace xmlns:inkml="http://www.w3.org/2003/InkML" xml:id="stk65" contextRef="#ctx0" brushRef="#br1">24716 11008 1678 0,'0'0'302'6,"0"0"-235"1,0 0-67 2,-242 81 0-1,158-70 0 0,4 0 0-3,21-6 0 4,16-5 0-1,16 0 0 1,20 0 0-4,7-5 0 3,0-17 0 0,0 8 0 0,0 6-659-2</inkml:trace>
    </iact:actionData>
  </iact:action>
  <iact:action type="add" startTime="80954">
    <iact:property name="dataType"/>
    <iact:actionData xml:id="d66">
      <inkml:trace xmlns:inkml="http://www.w3.org/2003/InkML" xml:id="stk66" contextRef="#ctx0" brushRef="#br1">24374 11215 884 0,'0'0'384'6,"0"0"-152"2,0 0-48-2,0 0-82 3,0 0-44-2,0 0-6 1,161 136 28-2,-141-104-9 2,-4 9-71-1,-11 9 0-1,-5 0 0 3,0 3 0-1,-25-6 0 0,-27-17 0 0,-5-10 0-2,7-20 0 2,-4 0 0 0,24-22 0-2,15-18 0 2,12 1 0 0,3 8 0 0,0 8 0 0,18 10-9-2,9 13 9 3,12 0 4-2,5 5-4-1,14 20-6 2,1-3-4 0,-5-7-2 0,-8-5-8-2,-8-5-46 2,-35-5-176 0,-3 0-538 0</inkml:trace>
    </iact:actionData>
  </iact:action>
  <iact:action type="add" startTime="81435">
    <iact:property name="dataType"/>
    <iact:actionData xml:id="d67">
      <inkml:trace xmlns:inkml="http://www.w3.org/2003/InkML" xml:id="stk67" contextRef="#ctx0" brushRef="#br1">25198 11164 602 0,'0'0'438'6,"0"0"-140"0,0 0-114 2,0 0-78-1,0 0-24 2,-180 63 16-1,158-33-6-3,6 4-26 3,13-2-18 1,3-4-15-2,0-9-33-1,21-8 0 2,19-11 0 0,7 0 0-2,5-23 0 2,-3-29 0 0,-1-16 0 1,-16-14 0-1,4-12 0-3,-13-5 0 3,3-2 0 1,-16 2 0-4,3 11 0 3,-13 21 0 0,0 25 0 0,0 32 0 1,0 10 0-4,0 30 0 3,-15 39 0 0,-1 22 0-2,8 10 0 2,-2 6 0 0,7-9 0 0,3-11 0-2,-3-21 0 3,3-16 0-2,0-19 0 1,0-11 0-1,0-7-31 0,0-6-233 1,0-7-336 1,3 0-440-4</inkml:trace>
    </iact:actionData>
  </iact:action>
  <iact:action type="add" startTime="82048">
    <iact:property name="dataType"/>
    <iact:actionData xml:id="d68">
      <inkml:trace xmlns:inkml="http://www.w3.org/2003/InkML" xml:id="stk68" contextRef="#ctx0" brushRef="#br1">25596 11168 204 0,'0'0'566'6,"0"0"-300"2,0 0-4 0,0 0-32-2,0 0-72 3,0 0-20-2,0 0-32 1,-13 126-44-2,13-94-30 2,0-5-9 0,9-5-23 0,23-7-13 0,11-13-11-2,7-2 24 2,0-2 8 0,-3-35-4-2,-7-10 6 2,-9-7-10 0,-2-3-6 0,-15 5 2-3,-2 7 0 4,-11 14 4 0,-1 16 2-2,0 15-2 1,0 0-6-2,0 0 6 2,0 17 22 1,-16 17-11-3,5 11-11 1,2 5 0 2,2 9 0-2,5 3 0 0,-9 2 0 1,9-5 0-1,2-12 0 1,0-12 0-2,0-17 0 2,0-9 0 1,0-9-23-1,0 0-341-3,0 0-748 3</inkml:trace>
    </iact:actionData>
  </iact:action>
  <iact:action type="add" startTime="82634">
    <iact:property name="dataType"/>
    <iact:actionData xml:id="d69">
      <inkml:trace xmlns:inkml="http://www.w3.org/2003/InkML" xml:id="stk69" contextRef="#ctx0" brushRef="#br1">26064 12047 340 0,'0'0'650'6,"0"0"-450"0,0 0 0 2,105-191-60 0,-79 90-28 0,-15-17-8 0,1-13-28-2,-12-14-28 2,0-1-10 0,-9-2-18-3,-23-2-16 3,-20 7-4 0,-4 4-2 2,33 104-48 0,1 9-344-6</inkml:trace>
    </iact:actionData>
  </iact:action>
  <iact:action type="add" startTime="83577">
    <iact:property name="dataType"/>
    <iact:actionData xml:id="d70">
      <inkml:trace xmlns:inkml="http://www.w3.org/2003/InkML" xml:id="stk70" contextRef="#ctx0" brushRef="#br1">26567 11266 766 0,'0'0'720'7,"0"0"-346"1,0 0-187 0,0 0-187-2,0 0 0 2,161-5 0 0,-109-1 0 0,-7-3 0-2,8 1 0 2,-7-3 0 0,-5-4 0 0,-1 1 0-2,-4-3 0 2,-36 12 0 0,0-3-557 0</inkml:trace>
    </iact:actionData>
  </iact:action>
  <iact:action type="add" startTime="83812">
    <iact:property name="dataType"/>
    <iact:actionData xml:id="d71">
      <inkml:trace xmlns:inkml="http://www.w3.org/2003/InkML" xml:id="stk71" contextRef="#ctx0" brushRef="#br1">26924 11017 776 0,'0'0'564'6,"0"0"-308"0,-23 154-82 2,20-107-86 2,-3-3-50-6,6-10-38 5,0-11-12-2,0-23-176 2,0 0-378-3</inkml:trace>
    </iact:actionData>
  </iact:action>
  <iact:action type="add" startTime="84724">
    <iact:property name="dataType"/>
    <iact:actionData xml:id="d72">
      <inkml:trace xmlns:inkml="http://www.w3.org/2003/InkML" xml:id="stk72" contextRef="#ctx0" brushRef="#br1">27486 11727 66 0,'0'0'362'8,"0"0"-224"0,0 0-8-2,0 0 20 2,0 0 6 0,0 0-4 0,0 0 42-2,0-48 8 2,0 23-48 0,0-4-28-1,-13-4-38 0,0-8-34 1,-3-8-14 0,-4-8-18 0,7 0-9-2,6-5-13 2,7-7 0 0,0 2 0 0,0-9 0 0,0-2 0-2,7-4 0 3,12-3 0-1,1 1 0-3,0 3 0 3,1 5 0 1,2 12 0-1,-6 13 0-3,4 12 0 4,-3 13 0-1,3 3 0 0,-17 23-25-3,5 0-989 4</inkml:trace>
    </iact:actionData>
  </iact:action>
  <iact:action type="add" startTime="85182">
    <iact:property name="dataType"/>
    <iact:actionData xml:id="d73">
      <inkml:trace xmlns:inkml="http://www.w3.org/2003/InkML" xml:id="stk73" contextRef="#ctx0" brushRef="#br1">28102 10455 1192 0,'0'0'376'8,"0"0"-254"-2,0 156-60 2,0-83-44 0,-15 0 0 0,4 0 10-1,8-4-4 0,3-11-2 0,0-14-22 2,0-13-2-2,0-16-110 0,0-15-280 1,3 0-618-1</inkml:trace>
    </iact:actionData>
  </iact:action>
  <iact:action type="add" startTime="85436">
    <iact:property name="dataType"/>
    <iact:actionData xml:id="d74">
      <inkml:trace xmlns:inkml="http://www.w3.org/2003/InkML" xml:id="stk74" contextRef="#ctx0" brushRef="#br1">28250 11173 980 0,'0'0'512'9,"0"0"-240"-2,0 0-132 1,0 0-116-2,0 0-4 2,0 0-6 0,-184 123 2 0,112-117 22-2,4-6-7 2,4 0-31 0,3 0 0 0,4 0 0-2,14 0 0 2,7 0 0 0,36 0-165 0,0-8-647-2</inkml:trace>
    </iact:actionData>
  </iact:action>
  <iact:action type="add" startTime="85761">
    <iact:property name="dataType"/>
    <iact:actionData xml:id="d75">
      <inkml:trace xmlns:inkml="http://www.w3.org/2003/InkML" xml:id="stk75" contextRef="#ctx0" brushRef="#br1">27962 11465 1004 0,'0'0'296'4,"0"0"-80"5,0 0-90-1,0 0-66 0,0 0-28-2,84 169 2 2,-84-124-26 0,0-3 34 0,0-2 24-2,0-4-20 2,-33-8-36 0,-7-11 0 0,-4-17-10-2,0 0-4 2,11-8-36 0,7-26-58 0,13 4 2-1,13 4 38 0,0 13 58 1,0 9 6 0,23 4 32-2,10 0-8 2,8 30 8 0,11 13 10 0,-12-4-2-2,1-5-16 2,-15-11-6 0,-1-10-24 0,-2-9-32-2,-23-4-232 2,0 0-822 0</inkml:trace>
    </iact:actionData>
  </iact:action>
  <iact:action type="add" startTime="86413">
    <iact:property name="dataType"/>
    <iact:actionData xml:id="d76">
      <inkml:trace xmlns:inkml="http://www.w3.org/2003/InkML" xml:id="stk76" contextRef="#ctx0" brushRef="#br1">28475 11255 750 0,'0'0'284'7,"0"0"-180"-1,0 0-60 2,0 0 26 0,0 0 34 0,-41 165 42-2,41-131 26 2,0-6-66 0,0-4-44 0,34-9-56-2,9-9 8 2,14-6-8 0,-12 0-6 0,-2-8-12-2,-7-29 12 2,-4-8-4 0,-7-4-6 0,-9-8-4-2,-4 12 4 2,-4 16 6 0,-8 21 4 0,0 8 10-2,0 0 34 2,0 37 64 0,-3 8-74 0,-11 5-20-2,-1 4-10 3,11-7-2-2,-6 1-4 1,7-5-72-2,3-35-268 2,0-1-408 0</inkml:trace>
    </iact:actionData>
  </iact:action>
  <iact:action type="add" startTime="86805">
    <iact:property name="dataType"/>
    <iact:actionData xml:id="d77">
      <inkml:trace xmlns:inkml="http://www.w3.org/2003/InkML" xml:id="stk77" contextRef="#ctx0" brushRef="#br1">29017 11822 584 0,'0'0'456'6,"90"-153"-128"1,-67 65-46 0,-5-13-128 2,-18-18-46-1,0-12-58-2,-41-13-8 2,-16 4-28-1,-1 12-14 2,-1 20-22-3,39 91-182 1,13 11-548 0</inkml:trace>
    </iact:actionData>
  </iact:action>
  <iact:action type="add" startTime="87230">
    <iact:property name="dataType"/>
    <iact:actionData xml:id="d78">
      <inkml:trace xmlns:inkml="http://www.w3.org/2003/InkML" xml:id="stk78" contextRef="#ctx0" brushRef="#br1">29500 11879 620 0,'0'0'266'6,"0"0"-22"2,-12-156-4 0,-8 85-58 0,0-11-54-2,1-8 2 2,9-2-46 0,5-5-14 0,5 1 13-3,0 4-83 4,0 6 0-1,5 4 0 0,21 9 0-2,0 2 0 2,-2-1 0 0,10-2 0 0,9-2 0-2,1 6 0 4,8 11 0-4,-40 54-677 3,-2 5-555-2</inkml:trace>
    </iact:actionData>
  </iact:action>
  <iact:action type="add" startTime="87584">
    <iact:property name="dataType"/>
    <iact:actionData xml:id="d79">
      <inkml:trace xmlns:inkml="http://www.w3.org/2003/InkML" xml:id="stk79" contextRef="#ctx0" brushRef="#br1">30171 10557 954 0,'0'0'358'6,"0"0"-156"0,0 0-96 2,7 200-46 0,-10-124-24 0,-1 3 12-2,-9-3-28 2,6-6-20 0,4-17-6 0,3-16-96-2,0-37-226 2,0 0-386 0</inkml:trace>
    </iact:actionData>
  </iact:action>
  <iact:action type="add" startTime="87806">
    <iact:property name="dataType"/>
    <iact:actionData xml:id="d80">
      <inkml:trace xmlns:inkml="http://www.w3.org/2003/InkML" xml:id="stk80" contextRef="#ctx0" brushRef="#br1">30348 11306 1568 0,'0'0'152'8,"0"0"-60"0,0 0 48 0,-241 28-92-2,144-26-26 1,7 1-16 2,8-3-6-1,13 0-24-2,56 0-244 2,13 0-546 0</inkml:trace>
    </iact:actionData>
  </iact:action>
  <iact:action type="add" startTime="88055">
    <iact:property name="dataType"/>
    <iact:actionData xml:id="d81">
      <inkml:trace xmlns:inkml="http://www.w3.org/2003/InkML" xml:id="stk81" contextRef="#ctx0" brushRef="#br1">30033 11632 968 0,'0'0'376'7,"0"0"-92"2,0 0-184-3,41 173-70 1,-41-133-8 1,0-9-20 0,-7-14 0-2,-12-12-2 2,-7-5-12 0,1 0-26 1,-1-5-32-4,-12-24 16 3,2-1-64 0,8-2-170-2,13 13-70 2,13 6 122 0,2 13 236 0,0 0 122 0,2 0 110-2,25 5-112 2,9 20 2 0,-2 3-14 0,5 0-34-2,-9 0-24 2,1-5-44 0,-11-10-6-2,-10-7-68 2,-10-6-174 0,0 0-304 1</inkml:trace>
    </iact:actionData>
  </iact:action>
  <iact:action type="add" startTime="88595">
    <iact:property name="dataType"/>
    <iact:actionData xml:id="d82">
      <inkml:trace xmlns:inkml="http://www.w3.org/2003/InkML" xml:id="stk82" contextRef="#ctx0" brushRef="#br1">30858 11491 698 0,'0'0'298'7,"0"0"-182"1,0 0-58-2,0 0 38 2,0 0 70 0,0 0-28 0,-165 2-58-2,124 26-24 2,5 4 20 0,17 2 22 0,15-1 2-2,4-1-33 2,0-8-67 1,0-7 0-1,19-9 0-3,12-8 0 3,19 0 0 0,-7-22 0 0,2-28 0-2,4-18 0 2,-15-17-3 0,-4-13-13 0,-7-14-2-2,-7-6-10 2,-4-3-20 0,-6 20-42 1,-6 25 14-4,0 37 44 3,0 33 16 0,0 6-12 0,0 45 14-2,-18 34 14 2,0 22 40 0,0 6 6 0,2-2-10-2,9-13-18 3,-3-14 0-2,0-16-18 0,10-12-16 1,0-50-188 0,0 0-426-1</inkml:trace>
    </iact:actionData>
  </iact:action>
  <iact:action type="add" startTime="89053">
    <iact:property name="dataType"/>
    <iact:actionData xml:id="d83">
      <inkml:trace xmlns:inkml="http://www.w3.org/2003/InkML" xml:id="stk83" contextRef="#ctx0" brushRef="#br1">31155 11463 690 0,'0'0'572'5,"0"0"-282"3,0 0-142 0,10 145-112 0,-10-101 6 0,0-3 20-2,0-1 10 2,0-2 34 0,10-1-77 0,6-11-29-2,-8-4 0 2,-4-14 0 0,5-8 0 0,-6 0 0-2,5 0 0 2,8-27 0 0,7-22 0 0,11-8 0-2,-4-3 0 2,-1 9 0-1,-11 14 0 0,-11 15 0 3,-4 14 0-3,-3 8 0 0,0 0 0-1,0 0-269 2,0 15-687 1</inkml:trace>
    </iact:actionData>
  </iact:action>
  <iact:action type="add" startTime="89413">
    <iact:property name="dataType"/>
    <iact:actionData xml:id="d84">
      <inkml:trace xmlns:inkml="http://www.w3.org/2003/InkML" xml:id="stk84" contextRef="#ctx0" brushRef="#br1">31674 12076 1010 0,'0'0'164'7,"0"0"-106"-1,103-180 46 2,-75 67-12 0,2-14 38-2,-7-8-38 2,-17-11-26 0,-6-8-30 0,0-5-8 0,-46-3-20-2,-18 8-4 2,-16-1-4 1,-14 4-12-1,55 114-66-1,5 7-796 0</inkml:trace>
    </iact:actionData>
  </iact:action>
  <iact:action type="add" startTime="91652">
    <iact:property name="dataType"/>
    <iact:actionData xml:id="d85">
      <inkml:trace xmlns:inkml="http://www.w3.org/2003/InkML" xml:id="stk85" contextRef="#ctx0" brushRef="#br1">19495 13882 1140 0,'0'0'468'8,"0"0"-218"-2,0 0-86 2,0 0-139 0,-174 7-25 0,134-14 0-2,3-5 0 2,17 5 0 0,10-3 0 0,10 9-289-2,0 1-515 2</inkml:trace>
    </iact:actionData>
  </iact:action>
  <iact:action type="add" startTime="91834">
    <iact:property name="dataType"/>
    <iact:actionData xml:id="d86">
      <inkml:trace xmlns:inkml="http://www.w3.org/2003/InkML" xml:id="stk86" contextRef="#ctx0" brushRef="#br1">19314 14003 1380 0,'0'0'448'8,"0"0"-346"-2,0 0-10 0,-187 57-67 2,133-52-25 0,5-5-15 0,45 0-239-2,4 0-752 2</inkml:trace>
    </iact:actionData>
  </iact:action>
  <iact:action type="add" startTime="92462">
    <iact:property name="dataType"/>
    <iact:actionData xml:id="d87">
      <inkml:trace xmlns:inkml="http://www.w3.org/2003/InkML" xml:id="stk87" contextRef="#ctx0" brushRef="#br1">20543 13340 522 0,'0'0'412'8,"0"0"-240"-2,0 0-10 2,0 0-48 0,0 0-18 0,0 0-10 0,-22-118-20-2,-4 95-8 2,-4 9-6 0,2 8-18-2,-6 6-4 2,0 0 14 0,7 0-6 0,6 12 10-2,-2 13 4 2,7 5-22 0,-1 8-8 0,7-2-13-2,0 7-9 2,7 2 0 0,3 2 0 2,0 5 0-6,0 2 0 6,0 3 0-4,0 5 0 3,0-1 0-4,3 7 0 4,10 3 0-1,-6 2 0 0,6 2 0-3,-6 4 0 3,9 3 0 0,-7-1 0 0,5-3 0-2,-1-3 0 2,-11-6 0 0,1-3 0 0,-3-14 0-1,0-1 0 1,0-3 0 1,0-6 0-2,0 0 0 0,-3-5 0 0,-12-10 0 1,-1-7 0 0,-2-13 0-3,-4-7 0 3,-4-4 0 0,8-39 0 1,-1-13 0-4,11-2 0 4,8 32-325-2,0 3-713 2</inkml:trace>
    </iact:actionData>
  </iact:action>
  <iact:action type="add" startTime="95912">
    <iact:property name="dataType"/>
    <iact:actionData xml:id="d88">
      <inkml:trace xmlns:inkml="http://www.w3.org/2003/InkML" xml:id="stk88" contextRef="#ctx0" brushRef="#br0">20750 14531 1212 0,'0'0'318'6,"0"0"-146"2,9 214-42 0,-9-129-76 0,0 1-22 0,0 0-20-2,-9-21 14 2,7-14-4 0,0-20 0-2,2-15-2 2,0-14-20 0,0-2-16 0,0 0-46 0,0-51 34-2,0-22 28 2,0-25 18 0,0-15-2 0,17-5-16 0,-1 3 0-1,5 17-8 2,-10 20 12 0,2 24-10-5,-5 26 6 4,5 16-36-1,1 12 36 1,-5 0 32-2,10 0-28 2,2 25 2 1,11 4-12-4,-4 2 2 4,4 2 4-2,-10 0-10 1,-12 2-6 0,3-2 16-1,-13-8 0 0,0-8 4 2,0-4 46-4,-13-8-44 3,-15-3-4 1,-8-2 0-2,0 0-4 2,5 6-22-4,18-6-270 3,9 2-418 0</inkml:trace>
    </iact:actionData>
  </iact:action>
  <iact:action type="add" startTime="98128">
    <iact:property name="dataType"/>
    <iact:actionData xml:id="d89">
      <inkml:trace xmlns:inkml="http://www.w3.org/2003/InkML" xml:id="stk89" contextRef="#ctx0" brushRef="#br1">22042 13290 764 0,'0'0'308'8,"0"0"-102"0,0 0-14-2,0 0-102 2,0 0 0 0,0 0-32 0,-13 168 58-2,9-100-14 2,-9-6-18 0,7-1-47 0,-7-10-37-2,8-10 0 2,5-10 0 0,0-8-71 0,0-23-217 0,0 0-398-2</inkml:trace>
    </iact:actionData>
  </iact:action>
  <iact:action type="add" startTime="98376">
    <iact:property name="dataType"/>
    <iact:actionData xml:id="d90">
      <inkml:trace xmlns:inkml="http://www.w3.org/2003/InkML" xml:id="stk90" contextRef="#ctx0" brushRef="#br1">22270 13860 1016 0,'0'0'656'8,"0"0"-360"-3,0 0-217 4,-215 42-79-1,112-40 0 0,3 2 0-2,16-2 0 2,6 5 0 0,15-2 0 0,59-3 0-2,4 1-713 2</inkml:trace>
    </iact:actionData>
  </iact:action>
  <iact:action type="add" startTime="99209">
    <iact:property name="dataType"/>
    <iact:actionData xml:id="d91">
      <inkml:trace xmlns:inkml="http://www.w3.org/2003/InkML" xml:id="stk91" contextRef="#ctx0" brushRef="#br1">22072 14216 776 0,'0'0'398'7,"0"0"-76"1,0 158-142-2,0-96-54 2,-4 0-34 0,-12 0-14 0,13-6-28-2,3-13-25 2,0-18-25 0,0-15 0 0,0-10 0-2,0 0-19 2,6-14-143 0,7-14-38 0,-13 6-228-2,0 8-110 2</inkml:trace>
    </iact:actionData>
  </iact:action>
  <iact:action type="add" startTime="99392">
    <iact:property name="dataType"/>
    <iact:actionData xml:id="d92">
      <inkml:trace xmlns:inkml="http://www.w3.org/2003/InkML" xml:id="stk92" contextRef="#ctx0" brushRef="#br1">22042 14537 572 0,'0'0'406'1,"0"0"-160"3,0 0-32 3,-181-6-24-1,129 6-86 2,11 0-46 0,13 0 8 1,13 0 8-3,10-2-32 1,5-1-2 2,0-8-22-1,12-3-4-3,17-3-11 3,-3-3-3 0,-4-2 0 0,-4-6 0-1,-15-7 0 0,-1-6 0 1,-2-1 0 0,0 28-43-2,0 2-759 2</inkml:trace>
    </iact:actionData>
  </iact:action>
  <iact:action type="add" startTime="99876">
    <iact:property name="dataType"/>
    <iact:actionData xml:id="d93">
      <inkml:trace xmlns:inkml="http://www.w3.org/2003/InkML" xml:id="stk93" contextRef="#ctx0" brushRef="#br1">22567 13975 606 0,'0'0'688'8,"0"0"-318"-2,0 0-104 2,0 0-149 0,0 0-117 0,17 174 0-2,-14-120 0 3,0-4 0-2,-2-6 0 0,2 3 0 0,10-8 0 0,-8-14 0 3,0-5 0-3,1-15 0-1,-1-5 0 2,-1 0 0 0,12 0 0 0,7-27 0-2,2-13 0 2,4-8 0 0,-6-8 0-1,13-15 0 0,-8-2 0 1,-11 3 0 1,6 11 0-2,-4 14 0-1,-4 18 0 3,3 12 0-1,6 13 0-1,0 2 0 0,-11 0-89 0,-1 0-1519 1</inkml:trace>
    </iact:actionData>
  </iact:action>
  <iact:action type="add" startTime="100280">
    <iact:property name="dataType"/>
    <iact:actionData xml:id="d94">
      <inkml:trace xmlns:inkml="http://www.w3.org/2003/InkML" xml:id="stk94" contextRef="#ctx0" brushRef="#br1">23532 14065 1030 0,'0'0'282'8,"0"0"-84"0,0 0-50 0,0 0-44-2,-183 81-14 1,127-53-14 2,10 9 22-1,9-1-77-2,13 4-21 2,8-6 0 0,16-7 0 0,0-1 0-2,10-12 0 3,41-11 0-2,5-3 0 1,4-3 0-2,-1-41 0 2,-14-27 0 0,-4-16 0 0,-1-19 0-1,-4-13 0 0,-12-2 0 2,-1 5 0-2,-6 21 0-1,-17 27 0 2,0 33 0 0,0 23 0 0,0 12 0-2,0 12 0 2,0 33 0 2,-17 17 0-4,1 12 0 0,6 11 0 3,-5 5 0-2,-4 7 0 1,2-3 0-1,7-3 0 0,-6-5 0 1,-4-10 0 0,15-11 0-2,-4-23 0 2,9-16 0 1,0-25 0-2,0-1 0-1,14-5-451 3,6-22-547-2</inkml:trace>
    </iact:actionData>
  </iact:action>
  <iact:action type="add" startTime="100777">
    <iact:property name="dataType"/>
    <iact:actionData xml:id="d95">
      <inkml:trace xmlns:inkml="http://www.w3.org/2003/InkML" xml:id="stk95" contextRef="#ctx0" brushRef="#br1">23880 14043 994 0,'0'0'388'7,"0"0"-138"-1,0 0-64 2,-48 165-84 0,32-120-32 0,15-6-13-2,1-10-57 3,0-12 0-2,22-9 0 1,34-8 0-2,6 0 0 2,6 0 0 0,-10-22 0 0,-5-12 0-1,-13-6 0 0,-17 1 0 1,1 0 0 0,-11 9 0-2,-10 9 0 2,-3 16 0 0,0 5 0 0,0 8 0-2,-3 36 0 2,-21 16 0 0,7 2 0 0,1-6 0-2,9-6 0 3,-2-16 0-2,9-14 0 1,0-20 0-2,0 0-75 2,0 0-583 0</inkml:trace>
    </iact:actionData>
  </iact:action>
  <iact:action type="add" startTime="101212">
    <iact:property name="dataType"/>
    <iact:actionData xml:id="d96">
      <inkml:trace xmlns:inkml="http://www.w3.org/2003/InkML" xml:id="stk96" contextRef="#ctx0" brushRef="#br1">24870 14168 1102 0,'0'0'404'7,"0"0"-186"1,0 0-96-1,0 0-58 0,0 0 8 1,0 0-7 1,51 0-65-3,-19 0 0 1,-3 0 0 1,7 6 0-1,3 6 0 2,-1-3 0-4,4-1 0 4,0-3 0-1,-3-5 0-1,-3 0 0-1,-13 0 0 2,-8 0 0 0,-8-10 0 0,-7 1-331-2,0 1-1199 3</inkml:trace>
    </iact:actionData>
  </iact:action>
  <iact:action type="add" startTime="101512">
    <iact:property name="dataType"/>
    <iact:actionData xml:id="d97">
      <inkml:trace xmlns:inkml="http://www.w3.org/2003/InkML" xml:id="stk97" contextRef="#ctx0" brushRef="#br1">25118 14003 13 0,'0'0'1247'6,"0"0"-905"2,0 0-122 0,0 158-96-2,0-108-82 2,-4 9-18 0,-12 2-22 0,0-1-2-2,4-11-4 2,-4-17-42 0,15-32-208 0,-7 0-348-2</inkml:trace>
    </iact:actionData>
  </iact:action>
  <iact:action type="add" startTime="102179">
    <iact:property name="dataType"/>
    <iact:actionData xml:id="d98">
      <inkml:trace xmlns:inkml="http://www.w3.org/2003/InkML" xml:id="stk98" contextRef="#ctx0" brushRef="#br1">26098 13601 742 0,'0'0'336'8,"0"0"104"-2,0 0-148 0,0 0-138 3,0 0-132-1,-29 211 24 0,19-119-31-2,-11-7-15 2,20-14 0 1,-11-21 0-2,12-16 0-1,0-19-101 2,0-15-223 0,3 0-514 0</inkml:trace>
    </iact:actionData>
  </iact:action>
  <iact:action type="add" startTime="102427">
    <iact:property name="dataType"/>
    <iact:actionData xml:id="d99">
      <inkml:trace xmlns:inkml="http://www.w3.org/2003/InkML" xml:id="stk99" contextRef="#ctx0" brushRef="#br1">26430 14361 1346 0,'0'0'380'8,"0"0"-130"-3,-281 38-179 3,146-29-71 0,-2-1 0 0,3 1 0-2,18 6 0 2,21-5 0 0,19 0 0 0,19 2 0-2,57-12-27 2,0 0-755 0</inkml:trace>
    </iact:actionData>
  </iact:action>
  <iact:action type="add" startTime="102758">
    <iact:property name="dataType"/>
    <iact:actionData xml:id="d100">
      <inkml:trace xmlns:inkml="http://www.w3.org/2003/InkML" xml:id="stk100" contextRef="#ctx0" brushRef="#br1">26024 14793 716 0,'0'0'422'7,"0"0"-126"-2,0 177-120 3,0-112-36 0,0-9-42 0,-6-3-6-2,-7-8-44 2,6-5-24 0,4-10-20 0,-7-10-4-2,7-8-4 2,3-9-50 0,0-3-76 0,0 0-120-2,0-3 54 2,0-26 156 0,0-4-94-1,0-3-70 0,0 4 24 2,0 4 126-2,0 9 46 1,0 8 8-2,0 2 22 3,-5 9 62-2,-24 0 106 1,2 0 18-2,-17 0 16 2,4 0-90 0,-9 9-48 0,8-4-12-2,2 3-16 2,7-2 6 1,-1-4-12-1,7 5 14-3,8-5-43 3,11-2-23 0,7 0 0 1,0 0 0-4,0 0 0 3,0 0 0 0,7-22 0 0,11-6 0-2,5-3 0 3,-6 0 0-2,2 2 0 1,-9 2 0-2,0-2 0 3,-7-4 0-1,-1-10 0 0,-2 26 0-3,2 1-657 3</inkml:trace>
    </iact:actionData>
  </iact:action>
  <iact:action type="add" startTime="103814">
    <iact:property name="dataType"/>
    <iact:actionData xml:id="d101">
      <inkml:trace xmlns:inkml="http://www.w3.org/2003/InkML" xml:id="stk101" contextRef="#ctx0" brushRef="#br1">26778 14348 512 0,'0'0'554'6,"0"0"-246"3,0 0-64-2,0 169-104 1,0-126-40-2,0-4-48 2,0-11-2 0,5-3-22 0,29-8-22-2,6-6 2 2,8-7-8 0,9-4-8 0,-9 0 8-3,7-29 12 4,-10-18-8-1,-5-10-4 0,-1-7 0-3,-8 0-2 4,-12 10-4-1,-12 16 6 1,-3 19-2-3,-4 14-2 1,0 5-6 1,0 0-6 1,0 0 10-4,0 37 6 4,-11 12 56-2,-5 11-29 1,0-4-27-2,-2-3 0 3,11-5 0-2,-5-15 0 2,5-9 0-4,7-17-7 4,0-7-77-2,0 0-186 1,0 0-294-2</inkml:trace>
    </iact:actionData>
  </iact:action>
  <iact:action type="add" startTime="104288">
    <iact:property name="dataType"/>
    <iact:actionData xml:id="d102">
      <inkml:trace xmlns:inkml="http://www.w3.org/2003/InkML" xml:id="stk102" contextRef="#ctx0" brushRef="#br1">27862 14388 476 0,'0'0'654'7,"0"0"-580"-2,0 0-62 3,0 0-8 0,0 0 88 0,0 0 96-2,-80-47-42 2,34 52 30 0,-2 28-2 0,4 16-123-2,4 10-51 2,1 5 0 0,4 1 0 0,13-12 0-2,15-13 0 2,7-18 0 0,0-13 0 0,13-9 0-2,38 0 0 2,8-49 0 0,2-20 0 1,-2-19 0-4,-2-16 0 4,-6-17-3-2,-1-14-13 1,-6-7-12-1,-14 4-46 0,-4 23-96 1,-15 30 30 1,-1 37 60-4,-7 35 24 4,-3 13 56-2,0 3 10 1,0 46 128-2,0 28-98 3,-18 21 2-1,-1 14-4-3,-1 9-6 3,4-3 36 0,9-3 30 0,-13-11-52 0,7-17-16-2,5-16-20 2,5-29-10 1,-4-17-20-2,7-21-88-1,0-4-192 2,0-9-264 1</inkml:trace>
    </iact:actionData>
  </iact:action>
  <iact:action type="add" startTime="104827">
    <iact:property name="dataType"/>
    <iact:actionData xml:id="d103">
      <inkml:trace xmlns:inkml="http://www.w3.org/2003/InkML" xml:id="stk103" contextRef="#ctx0" brushRef="#br1">28163 14338 1122 0,'0'0'224'7,"0"0"-70"-1,0 0-58 2,3 169-16 0,-3-116 10-1,0-5 36-1,0-4-12 3,0-9-73-2,0-11-41 3,0-10 0-5,0-11 0 3,0-3 0 0,7 0 0 0,22 0 0-2,-1-17 0 2,16-27 0 0,9-13 0-2,-9-7 0 2,1 2 0 0,2 1 0 1,-15 7 0-2,-3 11 0 0,-8 9 0 0,-14 12 0 2,-3 5 0-2,-4 17 0 0,0 0-775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06:08.49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590">
    <iact:property name="dataType"/>
    <iact:actionData xml:id="d0">
      <inkml:trace xmlns:inkml="http://www.w3.org/2003/InkML" xml:id="stk0" contextRef="#ctx0" brushRef="#br0">23692 3273 868 0,'0'0'314'3,"0"0"-122"-3,0 0-56 1,0 0-74 36,0 0-34-37,0 0-2 0,0 0-16 0,-145-10-10 1,105 6 0 36,10 4-12-36,14-3 2-1,10 3 6 0,6 0-2 0,0 0 4 38,19 0-32-38,39 0 24 0,25 0 10 0,17 3 62 0,0 25 36 37,-3-3 12-37,-16 1-2 0,-24-3-18 0,-26-6-69 0,-12-9-21 40,-19 4 0-40,0-2 0 0,-30-3 0 0,-40 0 0 0,-4-3 0 2,-10-4 0 36,13 0 0-37,12 0 0-1,18 0 0 0,22 0 0 2,15 0 0 33,4 2 0-35,4 6 0 0,43 6 0 0,14 1 0 1,11-1 0 34,-5-1 0-34,-25-4 0 0,-10 2 0-1,-25-7 0 0,-7-3 0 39,0-1 0-38,-39 0 0-1,-22 0 0 0,-10 0 0 0,-10-1-83 37,45-6-365-37,12 5-346 0</inkml:trace>
    </iact:actionData>
  </iact:action>
  <iact:action type="add" startTime="4567">
    <iact:property name="dataType"/>
    <iact:actionData xml:id="d1">
      <inkml:trace xmlns:inkml="http://www.w3.org/2003/InkML" xml:id="stk1" contextRef="#ctx0" brushRef="#br0">28427 3130 1246 0,'0'0'258'2,"177"-3"-110"-2,-105 3-6 42,1 0-68-42,-14 0-28 0,-15 7-6 0,-17 0-18 0,-16 1-22 2,-11 1-8 33,0 4-26-34,-34-3-24-1,-30 1 26 0,-23-5 0 1,-23-6-36 33,2 0 30-34,9 0 28 1,18 5 2-1,21 1 6 35,27-4 2-34,24-2 0-1,9 4 0 0,0-4 86 0,38 0 78 4,13 3-150 30,18-1 18-34,-5 1-10 0,-7 5-8 0,-27 3 0 3,-12-1 1 35,-18 3-15-38,0-5 0 0,-3 4 0 0,-22 0 0 0,-7-7 0 38,5 3 0-38,6-2 0 0,1 2 0 0,7 1 0 1,10-6 0 33,3-3 0-33,0 0 0-1,0 0 0 0,16 0 0 2,7 0 0 31,2 2 0-33,-9 9 0 0,-16 12 0 0,0 8 0 2,-10 5-7 33,-5-19-297-34,-4-3-334-1</inkml:trace>
    </iact:actionData>
  </iact:action>
  <iact:action type="add" startTime="6877">
    <iact:property name="dataType"/>
    <iact:actionData xml:id="d2">
      <inkml:trace xmlns:inkml="http://www.w3.org/2003/InkML" xml:id="stk2" contextRef="#ctx0" brushRef="#br0">23492 18469 444 0,'0'0'424'1,"0"0"-232"-1,0 0-78 0,0 0-66 38,0 0-34-38,0 0-14 0,0 0-2 1,-158 13-2-1,117-3-24 39,2-3-32-39,18-1 44 0,6-2 16 0,15-2 16 0,0-2 18 35,0 0 62-34,40 0 22-1,28 0-62 0,12 0 14 0,1 0 20 40,-7 0-22-40,-7 0-14 0,-22 0 4 1,-19 3 6-1,-10 5-10 2,-12-2-38 36,-4-3-16-36,0-1-6-2,-40 4 0 0,-20 0-2 0,-8-1 4 5,-9 3-4 31,10-3 6-35,11 2-2-1,23 1 4 0,21-6 2 1,3-2 2 38,9 4 10-38,9 2 28-1,34-1-6 0,18 3-32 0,19-1 0 42,-9 1-2-41,-14-6 6-1,-23 5 6 0,-18-7 14 0,-16 7-21 1,0 4-7 38,-29 3 0-39,-18 1 0 0,-13-4 0 0,5-2 0 0,12-4 0 4,15-2 0 34,9 3 0-37,9-6 0-1,10 5 0 0,0 1 0 0,1 3 0 40,39 8 0-38,3 2 0-1,-2-3 0-1,-11 1 0 0,-14-7 0 1,-9-8 0 44,-7-2 0-45,0 0 0 0,0 0-117 0,0 0-1667 0</inkml:trace>
    </iact:actionData>
  </iact:action>
  <iact:action type="add" startTime="8407">
    <iact:property name="dataType"/>
    <iact:actionData xml:id="d3">
      <inkml:trace xmlns:inkml="http://www.w3.org/2003/InkML" xml:id="stk3" contextRef="#ctx0" brushRef="#br0">25496 18514 742 0,'0'0'330'39,"0"0"-150"-39,0 0 20 0,190-3-52 0,-159 3-94 0,-8 0-40 37,-16 0-8-36,2 0-6-1,-9 0-2 0,0 0-40 1,-32 8-82 39,-12 6 86-40,-17-2 28 0,5 1-16 0,-4-8-4 0,16 8 4 2,4-9 18 34,20 0 4-36,20-4 4 0,0 0 8 0,0 0 62 2,19 0 14 38,29 0-8-40,26 0-16 0,3 0-20 0,2 9 12 0,-19 5 10 37,-20-1 8-36,-19 1-10-1,-17-4-14 0,-4-3-16 0,0-1-30 37,-41 1-6-37,-18-6 6 0,-6-1 0 0,-11 0 2 0,-1 3-4 42,19 6 6-42,15-1-2 0,17-2 4 0,16-6 2 0,10 0-6 1,10 0-2 33,46 0-60-34,29-6 30 0,-42-2-142 0,0 3-676 2</inkml:trace>
    </iact:actionData>
  </iact:action>
  <iact:action type="add" startTime="9347">
    <iact:property name="dataType"/>
    <iact:actionData xml:id="d4">
      <inkml:trace xmlns:inkml="http://www.w3.org/2003/InkML" xml:id="stk4" contextRef="#ctx0" brushRef="#br0">28736 18632 502 0,'0'0'386'1,"0"0"-170"-1,0 0 78 0,0 0-76 0,0 0-112 38,0 0 40-37,61-14-52-1,-9 14-9 0,7 0-85 0,-1 0 0 41,9 0 0-40,-6 0 0-1,-5 0 0 1,-2 0 0-1,-26 0 0 0,-10 2 0 36,-13 5 0-36,-5-2 0 0,-7 3 0 1,-47 1 0-1,-13-1-45 38,-30-8-3-38,-3 0-10 0,-1 0 24 0,21 0 12 0,23 0 6 37,30 0 14-37,11 0 4 0,16 0 10 0,0 0 90 0,20 0 7 40,37 0-109-39,22 15 0-1,-5-2 0 0,-3 1 0 0,-15-5 0 3,-32 4 0 34,-21-1 0-36,-3 2 0-1,-3 3 0 0,-50-1 0 1,-14-6 0 31,-7-5 0-31,6-5 0-1,8 0 0 0,20 0 0 1,17 0 0 34,14 0 0-34,9 0 0-1,0 0 0 0,20-5 0 3,35-21-69 31,11 7-19-34,-33 7-366 0,-7 4-334 0</inkml:trace>
    </iact:actionData>
  </iact:action>
  <iact:action type="add" startTime="10254">
    <iact:property name="dataType"/>
    <iact:actionData xml:id="d5">
      <inkml:trace xmlns:inkml="http://www.w3.org/2003/InkML" xml:id="stk5" contextRef="#ctx0" brushRef="#br0">31162 18590 1040 0,'0'0'324'0,"0"0"-82"0,0 0-62 0,0 0-100 38,0 0-48-38,0 0 0 0,195-10-8 0,-116 10 0 0,-2 0-6 38,-6 0 2-38,-1 0-10 1,-17 0 11-1,-6 0-21 0,-20 0 0 38,-11 0 0-38,-11 7 0 0,-5 1 0 0,-13 12 0 0,-42-1 0 3,-31 11 0 32,-8-12 0-35,-5 2-7 1,6-9 1-1,11 1 0 1,17-4-28 42,12-3 28-43,26-2 6 0,11-3-4 0,16 0 0 0,0 0-8 37,13 0 12-37,33-11 12 1,31-17 20-1,10 3-22 0,-6 13 8 36,-11 4-11-35,-37 8-7-1,-20 0 0 0,-13 0 0 0,0 0 0 3,-13 7 0 32,-20 11 0-34,-21 2 0-1,14-6 0 1,17-5 0 0,4-4 0 39,17-5 0-40,2 0 0 0,0 0 0 0,0 0 0 0,38 0 0 34,11 0 0-32,12 3 0-2,3 2 0 0,-11 2 0 0,-16-2 0 36,-37-5-171-35,0 0-389-1</inkml:trace>
    </iact:actionData>
  </iact:action>
  <iact:action type="add" startTime="30380">
    <iact:property name="dataType"/>
    <iact:actionData xml:id="d6">
      <inkml:trace xmlns:inkml="http://www.w3.org/2003/InkML" xml:id="stk6" contextRef="#ctx0" brushRef="#br0">27805 11081 726 0,'3'0'166'1,"-3"0"-120"-1,0 0-38 0,0 0-4 1,0 0 16 32,3 0 52-33,-3 0 68 0,0 0 54 0,0 0-6 37,0 0-46-36,0 0-52-1,0-12-58 0,0-15-8 1,0-15 2 36,-6-7-8-36,-11-2-6-1,14 1-10 0,0-6 4 0,3-1 0 3,0-10 2 34,0-3 2-37,3-11-6 0,17-3 6 0,-1-7-10 0,3 2 0 39,-3 3 2-39,1 12-4 0,5 11-4 0,-2 18-34 0,-10 45-222 41,-7 0-402-40</inkml:trace>
    </iact:actionData>
  </iact:action>
  <iact:action type="add" startTime="30798">
    <iact:property name="dataType"/>
    <iact:actionData xml:id="d7">
      <inkml:trace xmlns:inkml="http://www.w3.org/2003/InkML" xml:id="stk7" contextRef="#ctx0" brushRef="#br0">28404 9950 1024 0,'0'0'354'2,"0"0"-154"-2,0 0-56 1,7 147-68 0,-30-68-6 34,3 17-10-34,-5 1-2-1,-1 4-24 0,13-10-7 1,-4-13-27 35,4-13 0-36,5-20 0 0,5-13 0 0,-2-19 0 37,5-7 0-36,0-6 0-1,0 0-203 0,0 0-89 0,0 0 16 39,0-12-276-39</inkml:trace>
    </iact:actionData>
  </iact:action>
  <iact:action type="add" startTime="31047">
    <iact:property name="dataType"/>
    <iact:actionData xml:id="d8">
      <inkml:trace xmlns:inkml="http://www.w3.org/2003/InkML" xml:id="stk8" contextRef="#ctx0" brushRef="#br0">28289 10751 682 0,'0'0'344'0,"0"0"-148"0,0 0 14 3,0 0-44 31,118-151-54-34,-82 108-50 0,-8 5-10 0,-1 10-30 36,-9 5-12-36,-5 10-8 0,1 13-2 0,-12 0-34 0,-2 0-420 38,0 0-885-38</inkml:trace>
    </iact:actionData>
  </iact:action>
  <iact:action type="add" startTime="31336">
    <iact:property name="dataType"/>
    <iact:actionData xml:id="d9">
      <inkml:trace xmlns:inkml="http://www.w3.org/2003/InkML" xml:id="stk9" contextRef="#ctx0" brushRef="#br0">28427 10628 954 0,'0'0'422'2,"0"0"-166"-2,0 0-92 3,0 0-42 40,0 0-48-43,0 0-22 1,60 126-49-1,-49-89-3 0,5-6 0 3,-3-8 0 32,3-6 0-34,-4-10 0-1,4-3 0 0,-2-4-39 2,-7 0-433 36,-4 0-714-38</inkml:trace>
    </iact:actionData>
  </iact:action>
  <iact:action type="add" startTime="31681">
    <iact:property name="dataType"/>
    <iact:actionData xml:id="d10">
      <inkml:trace xmlns:inkml="http://www.w3.org/2003/InkML" xml:id="stk10" contextRef="#ctx0" brushRef="#br0">28874 10588 1174 0,'0'0'344'39,"0"0"-140"-38,0 0-76-1,0 0-58 0,0 0-22 0,197-41-14 36,-151 24-16-35,1 6-12-1,-7-4-6 0,-9 4-4 0,-29 11-82 38,7-2-710-38</inkml:trace>
    </iact:actionData>
  </iact:action>
  <iact:action type="add" startTime="31981">
    <iact:property name="dataType"/>
    <iact:actionData xml:id="d11">
      <inkml:trace xmlns:inkml="http://www.w3.org/2003/InkML" xml:id="stk11" contextRef="#ctx0" brushRef="#br0">29058 10741 342 0,'0'0'370'8,"0"0"-146"-1,0 0-38 25,0 0 64-31,0 0 114-1,0 0-132 0,120-35-153 36,-87 48-79-36,4 0 0 0,3-4 0 0,4-4 0 0,2-5 0 37,-5 0 0-36,-31 0-143-1,-3 0-531 0</inkml:trace>
    </iact:actionData>
  </iact:action>
  <iact:action type="add" startTime="32307">
    <iact:property name="dataType"/>
    <iact:actionData xml:id="d12">
      <inkml:trace xmlns:inkml="http://www.w3.org/2003/InkML" xml:id="stk12" contextRef="#ctx0" brushRef="#br0">30158 10144 640 0,'0'0'346'2,"0"0"-228"-2,0 0 6 0,0 0 2 1,0 0 10 34,0 0-58-35,-165 107-10 0,108-36 8 0,2 5 32 3,10 2-26 29,9-2-8-31,17-6-34-1,18-3-14 0,1-5-21 33,17-12-5-31,42-13 0-2,21-17 0 0,-2-20 0 1,2 0 0 34,-3-30 0-35,-26-30 0 0,-2-15 0 0,-29-13 0 1,-12-4 0 33,-8-1-27-33,0 14-33-1,-41 23-156 0,15 50-262 2</inkml:trace>
    </iact:actionData>
  </iact:action>
  <iact:action type="add" startTime="32857">
    <iact:property name="dataType"/>
    <iact:actionData xml:id="d13">
      <inkml:trace xmlns:inkml="http://www.w3.org/2003/InkML" xml:id="stk13" contextRef="#ctx0" brushRef="#br0">29107 12081 39 0,'0'0'809'2,"0"0"-667"-2,0 0 90 0,0 0 56 37,0 0-140-36,-158 25-34-1,101 14-2 0,14 4-10 0,18 1-41 40,9 5-61-39,16-5 0-1,0-5 0 0,25-13 0 0,34-17 0 1,14-9 0 38,-8 0 0-39,-8-35 0 0,-17-9 0 0,-17 2 0 1,-2 13 0 40,-21 19 0-39,0 10 0-2,0 0 0 0,0 0 0 0,0 13 0 1,-5 18 0 38,-6-2 0-38,4-1 0-1,-4 2 0 0,7 7 0 0,1 5 0 39,3 0 0-38,0-8 0-1,0-32-169 0,0-2-601 1</inkml:trace>
    </iact:actionData>
  </iact:action>
  <iact:action type="add" startTime="33234">
    <iact:property name="dataType"/>
    <iact:actionData xml:id="d14">
      <inkml:trace xmlns:inkml="http://www.w3.org/2003/InkML" xml:id="stk14" contextRef="#ctx0" brushRef="#br0">29378 12471 788 0,'0'0'388'1,"0"0"-146"-1,0 0-22 0,0 0-22 1,51-157-40 2,-48 140-105 34,10-2-53-37,-6 0 0 0,13-8 0 0,8 2 0 1,8 6 0 36,3 2 0-37,2 6 0 0,-2 9 0 0,2-2 0 2,-8 4 0 35,7 0 0-37,-32 0-391 0,-4 0-1127 0</inkml:trace>
    </iact:actionData>
  </iact:action>
  <iact:action type="add" startTime="33524">
    <iact:property name="dataType"/>
    <iact:actionData xml:id="d15">
      <inkml:trace xmlns:inkml="http://www.w3.org/2003/InkML" xml:id="stk15" contextRef="#ctx0" brushRef="#br0">30183 11767 1076 0,'0'0'434'1,"0"0"-186"-1,0 0-170 1,0 0-18-1,8 201 8 0,-8-120 0 37,-16 1-53-36,12-18-15-1,-9-3 0 0,6-20 0 0,7-15 0 39,0-11 0-39,0-15 0 0,0 0 0 0,0 0 0 1,0-10 0 39,7-10 0-39,10 1 0-1,6 11 0 0,-4 5 0 0,3 3-25 1,-3 0 3 34,1 5-2-35,-2 26-76 0,-2 0 56 0,-14 6 26 1,-2-7 10 34,0-3 8-35,0-10 0 0,0-13 10 1,-15-4 4 0,-10 0-14 36,-14-4 10-37,5-23 2 0,4 0-10 0,1-1-2 1,6-4-16 37,23 20-268-38,0 7-324 0</inkml:trace>
    </iact:actionData>
  </iact:action>
  <iact:action type="add" startTime="33934">
    <iact:property name="dataType"/>
    <iact:actionData xml:id="d16">
      <inkml:trace xmlns:inkml="http://www.w3.org/2003/InkML" xml:id="stk16" contextRef="#ctx0" brushRef="#br0">30596 12357 888 0,'0'0'728'3,"0"0"-542"37,0 0-72-38,0 0-114-2,0 0-14 0,0 0-130 0,17 101-354 3</inkml:trace>
    </iact:actionData>
  </iact:action>
  <iact:action type="add" startTime="34106">
    <iact:property name="dataType"/>
    <iact:actionData xml:id="d17">
      <inkml:trace xmlns:inkml="http://www.w3.org/2003/InkML" xml:id="stk17" contextRef="#ctx0" brushRef="#br0">30738 11787 896 0,'0'0'82'1,"0"0"-82"-1,0 0-12 2,0 0-800 31</inkml:trace>
    </iact:actionData>
  </iact:action>
  <iact:action type="add" startTime="34352">
    <iact:property name="dataType"/>
    <iact:actionData xml:id="d18">
      <inkml:trace xmlns:inkml="http://www.w3.org/2003/InkML" xml:id="stk18" contextRef="#ctx0" brushRef="#br0">31038 11669 972 0,'0'0'208'2,"0"0"6"-2,4 170-20 0,-4-89-90 0,0 13 0 3,-7 6-12 36,-3 1 16-39,7 4-57 0,0-13-51 0,-1-11 0 0,4-17 0 36,0-26 0-35,0-14 0 0,-5-22 0-1,5-2-27 0,0-12-763 37</inkml:trace>
    </iact:actionData>
  </iact:action>
  <iact:action type="add" startTime="34584">
    <iact:property name="dataType"/>
    <iact:actionData xml:id="d19">
      <inkml:trace xmlns:inkml="http://www.w3.org/2003/InkML" xml:id="stk19" contextRef="#ctx0" brushRef="#br0">31160 12272 1190 0,'0'0'124'1,"0"0"48"-1,0 0 44 0,0 0-110 5,-183-16-70 31,139 4-16-34,-3-5-16-2,12-3-4 0,6 3-40 0,29 9-224 38,0 6-388-38</inkml:trace>
    </iact:actionData>
  </iact:action>
  <iact:action type="add" startTime="34841">
    <iact:property name="dataType"/>
    <iact:actionData xml:id="d20">
      <inkml:trace xmlns:inkml="http://www.w3.org/2003/InkML" xml:id="stk20" contextRef="#ctx0" brushRef="#br0">31273 12575 592 0,'0'0'544'2,"0"0"-354"-2,0 0 54 0,0 0-98 0,42-180-62 2,-38 132-18 33,3 9-12-34,3 9-28 0,-2 13-16-1,5 5-6 1,6 2-4 41,5 3-8-41,15 6-180 0,-23 1-336-1</inkml:trace>
    </iact:actionData>
  </iact:action>
  <iact:action type="add" startTime="35027">
    <iact:property name="dataType"/>
    <iact:actionData xml:id="d21">
      <inkml:trace xmlns:inkml="http://www.w3.org/2003/InkML" xml:id="stk21" contextRef="#ctx0" brushRef="#br0">31765 12308 858 0,'0'0'292'1,"0"0"-234"30,0 0 82-30,0 0 42-1,0 0-34 1,0 0-28 0,-147 138 8 32,126-104-38-33,11-6-59 0,7-3-31 0,3-8 0 35,0-5 0-35,13-7 0 0,24-5 0 0,-7 0-13 1,11-17-23 35,-10-30 18-35,-3-12 12-1,-12 0 0 0,-7 8 4 1,-4 17 0 32,-5 17 0-33,0 15-12 0,0 2-8 0,0 0 6 1,0 36-22 32,0 15 38-33,-5 7 32 1,0-8-32-1,5-3-14 35,0-13-138-35,0-33-298 0,0-1-692 0</inkml:trace>
    </iact:actionData>
  </iact:action>
  <iact:action type="add" startTime="35363">
    <iact:property name="dataType"/>
    <iact:actionData xml:id="d22">
      <inkml:trace xmlns:inkml="http://www.w3.org/2003/InkML" xml:id="stk22" contextRef="#ctx0" brushRef="#br0">31905 12592 518 0,'0'0'674'1,"0"0"-550"-1,56-146 68 36,-38 90-16-35,2 8-90-1,-1 12 2 0,-11 19-20 0,11 9-28 38,-1 8 32-36,8 0-63-2,7 5-9 0,8 23-39 0,12 0-155 2,-32-13-258 32,0-4-574-33</inkml:trace>
    </iact:actionData>
  </iact:action>
  <iact:action type="add" startTime="35618">
    <iact:property name="dataType"/>
    <iact:actionData xml:id="d23">
      <inkml:trace xmlns:inkml="http://www.w3.org/2003/InkML" xml:id="stk23" contextRef="#ctx0" brushRef="#br0">32764 12263 642 0,'0'0'300'1,"0"0"-178"-1,-67 178 80 1,21-96 26 32,3 4-64-32,3 5-38-1,11-7-10 0,0-12-60 1,16-13-14 32,3-20-14-32,10-18-28-1,0-19 6 0,0-2-14 2,0-17 2 30,21-39-12-32,-5-19 14 0,-1-15 2 1,-15-15 2 34,0-2 0-35,0 6 0 0,0 9-22 0,-11 14-194 1,-7 10-148 35,13 57-92-34,0 11-400-2</inkml:trace>
    </iact:actionData>
  </iact:action>
  <iact:action type="add" startTime="35974">
    <iact:property name="dataType"/>
    <iact:actionData xml:id="d24">
      <inkml:trace xmlns:inkml="http://www.w3.org/2003/InkML" xml:id="stk24" contextRef="#ctx0" brushRef="#br0">32942 12557 1140 0,'0'0'120'1,"44"-197"44"1,-44 78-24 38,0-8-84-40,-13-16-20 0,-28-9-26 0,-9 2-8 0,-3 2-2 39,30 113-178-39,9 10-592 0</inkml:trace>
    </iact:actionData>
  </iact:action>
  <iact:action type="add" startTime="40828">
    <iact:property name="dataType"/>
    <iact:actionData xml:id="d25">
      <inkml:trace xmlns:inkml="http://www.w3.org/2003/InkML" xml:id="stk25" contextRef="#ctx0" brushRef="#br1">25274 15124 360 0,'0'0'318'2,"0"0"-104"-2,0 0-102 0,51-156-42 3,-31 96-12 31,1-5 32-34,8-7-8 0,-5 1 48 1,2-2-34 1,3 4-34 33,-7-5-26-34,-1 0-8-1,2-7-14 0,-4-1-6 1,5-1-4 32,-4 1-2-33,9 1 2 0,-4-1-4 0,1-4 2 36,8 0 0-36,-7 2 2 0,9 3 2 0,-12 10 2 0,6 7-2 38,-7 11 0-36,0 1-4-2,-5 5 0 0,5-3-2 0,4-4 2 36,2-3-2-35,-8-1 0-1,2-4 0 1,-3-2 0-1,1-1 0 37,-3 6 0-37,0-2 0 0,2 4 2 0,-8 0-2 0,12-2 2 3,-1-2-2 32,2-7 2-35,-5-1-2 0,4-2 4 0,0-3 6 2,1 2-2 34,0-1 0-36,-2 1-4 0,4-2 2 0,5-3-4 2,-7 1 2 31,7 6 2-33,-8 4-4 1,0-3 0-1,-1 2-2 34,-2-3 0-33,4 5 0-1,-2 1 0 0,-5 4 0 0,2 4 2 35,-10 2-2-34,3 14 0-1,-3 2 0 0,3 10 0 1,-11 12 0 33,12-1 0-33,-12 5 0-1,5-1 2 0,6-7-4 1,-6-6 4 38,9-5-2-39,0-6 0 0,4 1 0 1,-15-6 0-1,8 2-2 36,-10 1 2-34,7 3 0-2,-4 10 0 0,1 7-2 0,-6 6 0 37,14 0 2-37,-6-1 2 0,4-3-2 0,3-5 0 1,-13 2 0 36,1 3 0-35,-4 4 0-2,4 11 0 0,-1-2 0 0,-3 4 0 3,0 0 6 34,0 0 44-36,0 0-14-1,0-4-28 0,0-1-8 1,0-3 0 36,0-1 0-36,0-2 0-1,0 5 0 0,0 6 0 0,0 0 2 40,-11 6 8-40,-18 27 16 0,2 5-10 0,3 3 2 0,-10 2-6 3,8-7-2 33,2-4-6-35,-5-7-4-1,6-3 0 0,1 3 0 0,3-2 0 39,6 0 2-39,3-10 0 0,10-5-2 0,0-4 2 1,0-4 6 36,0 0-6-36,0 0-2-1,0 0-8 0,0-7-2 1,7-10 0 35,5-3-2-36,8-7-2 0,0-3 0 1,5-7 4-1,11-5 2 36,0-2 0-36,-1 0 4 0,-2 11 2 0,4 9 2 1,-10 9 0 36,-6 9 2-36,2 6-2 0,-7 0 10-1,1 6 28 0,-1 24 24 34,-6 12-31-34,0 12-31 0,-10 0 0 0,3 1 0 0,0-4 0 34,-1-1 0-33,6-6 0-1,-5-12 0 0,-1-9 0 4,-2-12 0 31,0-11 0-35,0 0 0 0,0 0 0 0,0 0 0 1,0 0 0 31,0-9 0-32,0-7 0 0,0 5 0 0,0 3-147 4,0 8-345 33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06:08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50">
    <iact:property name="dataType"/>
    <iact:actionData xml:id="d0">
      <inkml:trace xmlns:inkml="http://www.w3.org/2003/InkML" xml:id="stk0" contextRef="#ctx0" brushRef="#br0">7855 12486 240 0,'0'0'366'1,"0"0"-76"-1,0 0-62 0,0 0-100 36,0 0-34-35,0 0 0-1,0 0-26 0,8 0 46 0,15 10 40 3,13 8 0 31,8 5-37-34,-1 2-117 0,8 0 0 1,-2 0 0 37,-3-5 0-37,-5-6 0-1,-10-4 0 0,-8-7 0 0,-9 1 0 1,-11-1 0 33,-3-3 0-34,0 0 0 0,0 0 0 0,0 0 0 35,0 0 0-35,0-7 0 0,-17-9 0 0,-27 2 0 0,-12 6 0 42,-15 6 0-42,-5-2 0 0,-2 1 0 0,8-3 0 0,14-2 0 3,5-1 0 33,25 1 0-36,9 2 0 0,12 3 0 0,5 1 0 1,0-3 0 35,0 5 0-36,9 0 0 1,27 0 0-1,16 0 0 1,-4 0 0 34,9 24 0-34,-1 8 0-1,-5-2 0 0,0-6 0 1,-25-9 0 36,-6-5 0-36,-10-7 0-1,-10-3 0 0,0 0 0 0,0 0 0 34,0 0 0-34,0 0 0 0,0-28 0 0,-13 4 0 34,0-1-389-33</inkml:trace>
    </iact:actionData>
  </iact:action>
  <iact:action type="add" startTime="6426">
    <iact:property name="dataType"/>
    <iact:actionData xml:id="d1">
      <inkml:trace xmlns:inkml="http://www.w3.org/2003/InkML" xml:id="stk1" contextRef="#ctx0" brushRef="#br0">8224 11334 1204 0,'0'0'370'1,"0"0"-108"0,0 0-51 37,0 0-211-37,0 0 0-1,0 0 0 0,0 0 0 0,181 41 0 39,-138-24 0-39,-2-1 0 0,1 1 0 0,-4-5 0 0,-18 0 0 2,-7-7 0 32,-10-2 0-34,-3-3 0 0,0 0 0 0,-7 0 0 35,-43 0 0-35,-13 0 0 0,-17 0 0 0,-1 0 0 0,-3 0 0 38,11-5 0-38,15-2 0 0,16 4 0 0,25 1 0 1,14 2 0 33,3-3 0-34,0 3 0 1,3 0 0-1,43 0 0 0,18 5 0 33,0 22 0-32,2 1 0-1,-8 2 0 0,-8-11 0 4,-24-4 0 30,-9-12 0-34,-17 1 0 0,0-4 0 0,0 0 0 36,-4 0 0-36,-30 0 0 0,-9-22 0 0,14 6 0 0,17-1-251 38</inkml:trace>
    </iact:actionData>
  </iact:action>
  <iact:action type="add" startTime="7083">
    <iact:property name="dataType"/>
    <iact:actionData xml:id="d2">
      <inkml:trace xmlns:inkml="http://www.w3.org/2003/InkML" xml:id="stk2" contextRef="#ctx0" brushRef="#br0">8609 10552 1192 0,'0'0'380'2,"0"0"-82"0,0 0-121 30,0 0-177-32,0 0 0 0,0 0 0 0,132 12 0 3,-88 5 0 31,-2 2 0-34,1-1 0 0,-4 1 0 0,-1-6 0 34,-18-4 0-33,-5-6 0-1,-11 2 0 0,-4-5 0 1,0 3 0 32,0-3 0-33,-39 0 0 0,-18 0 0 0,-3 0 0 34,-9-15 0-33,6-5 0-1,3-4 0 0,7 4 0 0,13 3 0 37,20 7 0-36,3 2 0-1,17 4 0 0,0 1 0 0,0 3 0 34,0 0 0-33,30 0 0-1,9 3 0 0,12 23 0 2,-7 7 0 31,9 6 0-33,-9-2 0 0,-11-5 0 0,-8-7 0 3,-9-12 0 29,-9-10 0-31,-7 0 0-1,0-3 0 0,0 0 0 35,0 0 0-35,-5-31 0 0,-21-14 0 0,13 23 0 1,-4 2-1393 32</inkml:trace>
    </iact:actionData>
  </iact:action>
  <iact:action type="add" startTime="7721">
    <iact:property name="dataType"/>
    <iact:actionData xml:id="d3">
      <inkml:trace xmlns:inkml="http://www.w3.org/2003/InkML" xml:id="stk3" contextRef="#ctx0" brushRef="#br0">8879 9692 1162 0,'0'0'444'2,"0"0"-110"-1,0 0-227 32,0 0-107-33,164 25 0 0,-119 5 0 0,-2 0 0 4,-7-3 0 31,-2 0 0-35,-16-10 0 0,-6-4 0 0,-9-5 0 34,-3-5 0-34,0-3 0 0,-3 0 0 0,-40 0 0 0,-14 0 0 37,-8-19 0-37,2-6 0 0,0 0 0 0,13 1 0 1,13 5 0 35,22 6 0-36,7 6 0 1,5 7 0-1,3 0 0 1,0 0 0 31,0 0 0-31,23 16 0-1,13 15 0 0,16 13 0 2,0 5 0 30,5 3 0-32,-5-3 0 0,-11-4 0 0,-14-13 0 35,-14-15 0-34,-10-12 0 0,-3-5 0-1,0 0 0 0,-11-3 0 40,-30-33 0-40,16 13 0 0,7 1-691 0</inkml:trace>
    </iact:actionData>
  </iact:action>
  <iact:action type="add" startTime="8294">
    <iact:property name="dataType"/>
    <iact:actionData xml:id="d4">
      <inkml:trace xmlns:inkml="http://www.w3.org/2003/InkML" xml:id="stk4" contextRef="#ctx0" brushRef="#br0">9208 9180 912 0,'0'0'316'36,"0"0"-48"-34,0 0-54-2,0 0-52 0,0 0-34 0,0 0-81 33,164-5-47-33,-124 22 0 0,1 0 0 0,-6-2 0 34,-11-8 0-33,-8 3 0-1,-14-10 0 0,-2 0 0 0,0 0 0 36,0 0 0-35,-38 0 0-1,-13-4 0 0,-5-12 0 0,-5-5 0 34,9 5 0-34,11-2 0 0,16 7 0 0,9 5 0 2,9 4 0 32,7-3 0-34,0-1 0 0,7-3 0 0,31 7 0 4,1 2 0 31,2 0 0-34,-1 0 0-1,0 0 0 0,-16 18 0 2,-21-6-73 32,-3 5-1211-34</inkml:trace>
    </iact:actionData>
  </iact:action>
  <iact:action type="add" startTime="9107">
    <iact:property name="dataType"/>
    <iact:actionData xml:id="d5">
      <inkml:trace xmlns:inkml="http://www.w3.org/2003/InkML" xml:id="stk5" contextRef="#ctx0" brushRef="#br0">10734 9766 324 0,'0'0'200'2,"0"0"-30"-2,0 0 4 0,0 0 46 3,0 0-70 32,-204 37 4-34,127 1 6-1,-1 7-34 0,-5 11-48 2,15 13 6 34,-2 12 4-35,27 14-14-1,7 11-29 0,26 4-45 0,10-4 0 38,0-4 0-38,42-7 0 0,36-1 0 1,22-8 0-1,23-11 0 40,22-28 0-40,0-28 0 0,7-19 0 0,-14-31 0 0,-31-48 0 4,-23-25 0 34,-30-20 0-37,-35-29 0-1,-19-20 0 0,-16 1 0 0,-44 16 0 38,-8 35 0-37,-9 40 0-1,1 34 0 0,7 23-131 0,49 24-523 3,4 11-608 35</inkml:trace>
    </iact:actionData>
  </iact:action>
  <iact:action type="add" startTime="9570">
    <iact:property name="dataType"/>
    <iact:actionData xml:id="d6">
      <inkml:trace xmlns:inkml="http://www.w3.org/2003/InkML" xml:id="stk6" contextRef="#ctx0" brushRef="#br0">10868 10125 1008 0,'0'0'338'38,"0"0"-246"-37,0 0-86-1,0 0 20 0,0 0 10 0,0 0-4 39,-171-26 22-39,117 26 4 0,7 0-6 0,7 0-12 0,12-2-12 3,12 2-12 30,0 0-2-33,16 0 2 0,0 0 14 0,0 0 4 38,0 0 20-38,0 0 22 0,0 0-39 0,0 0-37 0,16 20 0 43,-11 10 0-43,8 7 0 0,-10 2 0 0,1 4 0 0,-4-4 0 0,0-3 0 36,0-4 0-36,0-7 0 0,0-12 0 0,16-6 0 0,0-7 0 40,9 0 0-39,9 0 0-1,7 0 0 0,0 5 0 0,-1 14 0 40,-4 7 0-39,-8 8 0-1,-5 3 0 0,-13-3 0 1,-10-4 0-1,0-5 0 38,-10-5 0-38,-30-6 0 0,-4-4 0 0,-12 0 0 0,28-10 0 40,2 0-431-39</inkml:trace>
    </iact:actionData>
  </iact:action>
  <iact:action type="add" startTime="11065">
    <iact:property name="dataType"/>
    <iact:actionData xml:id="d7">
      <inkml:trace xmlns:inkml="http://www.w3.org/2003/InkML" xml:id="stk7" contextRef="#ctx0" brushRef="#br0">25025 13441 712 0,'0'0'386'1,"0"0"-74"0,0 0-78-1,0 0-138 0,0 0-96 38,0 0 6-38,-7 0 2 0,-34 0 8 1,-2 0-4-1,-11-3-4 36,6-7 0-36,-4-2-2 0,12 0-2 0,12 4-4 1,5-3-2 36,10 2 0-37,13 5 0 0,0-3 2 0,16 1 30 0,29 6 2 37,11 0 34-37,4 0 36 0,1 23-87 0,-2 3-15 0,-8-1 0 41,-5-3 0-40,-18-7 0-1,-12-5 0 0,-9-7 0 0,-7-3 0 2,0 0 0 35,-19-8 0-35,-26-26 0-2,-1-9 0 0,-4-1 0 0,5 7 0 40,6 7 0-40,35 25 0 0,4 5-713 0</inkml:trace>
    </iact:actionData>
  </iact:action>
  <iact:action type="add" startTime="11671">
    <iact:property name="dataType"/>
    <iact:actionData xml:id="d8">
      <inkml:trace xmlns:inkml="http://www.w3.org/2003/InkML" xml:id="stk8" contextRef="#ctx0" brushRef="#br0">25254 12076 946 0,'0'0'396'3,"0"0"-78"31,0 0-40-33,0 0-169-1,0 0-109 0,0 0 0 2,112 61 0 35,-112-61 0-37,-3 0 0 0,-26 0 0 0,-10-14 0 0,2-11 0 38,-6-3 0-38,5 0 0 0,6 8 0 0,12 6 0 0,13 5 0 39,7 9 0-39,0 0 0 1,0 0 0-1,0 0 0 0,27 28 0 37,10 9 0-37,15 3 0 0,-4-1 0 0,8 0 0 0,-2-6 0 39,-14-4 0-39,-13-10 0 0,-10-6 0 0,-14-8 0 0,-3-5 0 3,0 0 0 38,-13-5 0-40,-2-12 0-1,-9-3-325 0</inkml:trace>
    </iact:actionData>
  </iact:action>
  <iact:action type="add" startTime="12217">
    <iact:property name="dataType"/>
    <iact:actionData xml:id="d9">
      <inkml:trace xmlns:inkml="http://www.w3.org/2003/InkML" xml:id="stk9" contextRef="#ctx0" brushRef="#br0">25540 11370 648 0,'0'0'290'1,"0"0"-68"1,0 0-34 33,0 0-42-35,0 0 12 1,0 0 42-1,161-3-52 1,-125 28-101 35,-13 7-47-33,2-2 0-2,4-4 0-1,-19-9 0 1,3-8 0 35,-13-9 0-36,0 0 0 0,0 0 0 0,-29-17 0 0,-19-30 0 37,-4-7 0-37,0-3 0 0,-2 5 0 0,11 15 0 0,19 10 0 35,6 17 0-34,16 6 0-1,2 4 0 0,0 0 0 1,9 0 0 37,26 24 0-38,5 8 0 0,1 5 0 0,-1-5 0 0,-6-10 0 37,-11-9 0-36,-17-4 0-1,-6-9 0 0,0 0 0 0,0 0 0 39,0 0-843-39</inkml:trace>
    </iact:actionData>
  </iact:action>
  <iact:action type="add" startTime="12739">
    <iact:property name="dataType"/>
    <iact:actionData xml:id="d10">
      <inkml:trace xmlns:inkml="http://www.w3.org/2003/InkML" xml:id="stk10" contextRef="#ctx0" brushRef="#br0">25877 10699 974 0,'0'0'422'1,"0"0"-152"-1,0 0-144 0,0 0-98 38,0 0-24-38,0 0-2 0,8 0 4 0,-8 0-6 0,0 0 8 38,0 0-8-37,0 0-4-1,0 0-4 0,-12-17 6 0,-21-11-2 38,-6-4-38-38,-2-4-44 1,2-3 10-1,4 1 58 0,6 11 10 1,16 10 8 39,9 7-2-40,4 10 2 0,0 0 62 0,3 0 192 0,27 21-160 40,5 12-47-40,4 1-47 0,10 6 0 0,-8-5 0 0,-5-3 0 37,-4-10 0-36,-12-7 0-1,-5-7 0 0,-14-4 0 0,-1-4 0 2,0 0 0 42,-1-4 0-44,-18-9-139 0,3-2-601 0</inkml:trace>
    </iact:actionData>
  </iact:action>
  <iact:action type="add" startTime="13232">
    <iact:property name="dataType"/>
    <iact:actionData xml:id="d11">
      <inkml:trace xmlns:inkml="http://www.w3.org/2003/InkML" xml:id="stk11" contextRef="#ctx0" brushRef="#br0">26048 9940 938 0,'0'0'370'2,"0"0"-112"36,0 0-102-37,0 0-124-1,0 0-32 0,0 0-2 0,21 0 2 37,-24 0 0-36,-9-6 4-1,-5-9-2 0,1-7 4 0,-7 0-6 35,14 2 0-34,2 3 0-1,5 10 0 0,2 4 4 0,0 3 0 37,0 0 10-37,0 0 58 0,0 0 88 0,25 7-131 0,11 13-29 37,8 0 0-37,6 0 0 0,-6-3 0 1,-14-4 0-1,-9-6 0 36,-13-5 0-36,-8 4 0 0,0-6 0 0,-17 0 0 1,-27 0 0 38,21 0-145-39,4 0-901 0</inkml:trace>
    </iact:actionData>
  </iact:action>
  <iact:action type="add" startTime="13898">
    <iact:property name="dataType"/>
    <iact:actionData xml:id="d12">
      <inkml:trace xmlns:inkml="http://www.w3.org/2003/InkML" xml:id="stk12" contextRef="#ctx0" brushRef="#br0">27942 10194 180 0,'0'0'336'1,"0"0"-106"-1,-187-3-76 0,100 43-28 0,-9 26 10 2,5 10-62 47,1 11 34-49,22 14-4 0,24 13 52 0,27 19-18 0,17 5-42 1,11-3-6 1,59-4-26 47,31-9-9-49,23-16-55 1,13-22 0-1,20-27 0 0,-6-43 0 0,2-14 0 3,-12-57 0 41,-24-56 0-43,-33-26 0-1,-27-27 0 0,-47-3 0 0,-10 18 0 1,-20 21 0 49,-48 29 0-49,-15 28 0 0,-14 22 0-1,0 20-29 0,58 31-491 0,14 0-750 1</inkml:trace>
    </iact:actionData>
  </iact:action>
  <iact:action type="add" startTime="14440">
    <iact:property name="dataType"/>
    <iact:actionData xml:id="d13">
      <inkml:trace xmlns:inkml="http://www.w3.org/2003/InkML" xml:id="stk13" contextRef="#ctx0" brushRef="#br0">28087 10600 972 0,'0'0'294'3,"0"0"-184"30,0 0-88-33,0 0 0 1,0 0 98-1,0 0-40 1,-100-39-14 33,59 34-6-33,0 5-8-1,1-4-8 0,-1 4-18 2,5 0-10 30,10 0-6-31,0 0-4-1,14 0-2 0,9 0-2 36,-5 0 0-36,8 0 12 0,0 0 46 0,0 5 5 0,0 21-65 38,0 5 0-38,0 3 0 0,0 0 0 0,8-4 0 0,-5-1 0 38,0-7 0-38,1-2 0 0,1-3 0 0,3-4 0 0,13 4 0 38,-1 0 0-38,6-2 0 0,9-4 0 0,4-2 0 0,2 1 0 5,-1 4 0 30,-1 6 0-34,-8 5 0-1,-1 5 0 0,-14 2 0 2,-6 0 0 38,-10 0 0-39,0 2 0-1,0 3 0 0,-10-5 0 0,-23-11 0 3,-3-7 0 33,-8-14 0-36,-4 0 0 0,-8-22 0 0,-8-25 0 2,44 21-331 36,1 4-693-37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</inkml:definitions>
  <iact:action type="add" startTime="11050">
    <iact:property name="dataType"/>
    <iact:actionData xml:id="d0">
      <inkml:trace xmlns:inkml="http://www.w3.org/2003/InkML" xml:id="stk0" contextRef="#ctx0" brushRef="#br0">5570 13391 47 0,'0'3'203'7,"0"1"75"2,0 0-114-4,0-2-106 4,0 3-50-1,0 2-8 0,0-4-26-2,0 3-66 2,0-6-22-1,0 3 34 2,0-3 74-4,0 0 6 3,0 0 4 1,0 0 30-2,0 0 4 0,0 0 0 0,0 0 0 2,-8-7 2-1,8 2 28-2,0 2 14 1,-3-1 26 2,3 4 12-1,0 0-30-2,0-1 28 2,0-3 6 0,-3-2-34 0,3 4-34-2,0-3 22 1,0 5-2 2,0 0 8-2,-4 0 28 0,4 0 18 1,0 0-51-1,0 0-79 2,-3 0 0-3,2 0 0 2,-6 17 0 0,7 28 0 0,-5 11 0-2,5 9 0 1,0 1 0 2,0 1 0 0,0-2 0-4,0-4 0 4,0-12 0-2,0-7 0 1,0-8 0-2,0-9 0 2,5-10 0 0,-5-8 0 0,7-3 0-2,-3-2 0 2,3-2 0 0,6 5 0 0,5-1 0-1,8 2 0 0,4 3 0 2,12-4 0-2,8 3 0-1,2-2 0 2,9 5 0 0,3-3 0-1,2-1 0-1,11-3 0 3,4-1 0-1,3-3 0 0,15 0 0-2,-2 0 0 1,0 0 0 2,7 0 0-1,14 0 0-1,5 0 0 0,13 0 0 1,2 3 0 0,-9 0 0-1,0 1 0 0,-14-4 0 1,5 0 0-1,-3 0 0 0,1 0 0 2,-5-7 0-2,-6-6 0 1,-3-2 0-2,9 5 0 2,-8 1 0 0,-2 6 0 0,7 3 0-2,-6 0 0 1,-1 0 0 2,-1 0 0-1,-10 0 0-2,-8 0 0 2,-13 0 0 0,2 0 0 0,-1 0 0-1,1 0 0 0,20 0 0 1,7 0 0 0,4 0 0-2,0 0 0 2,7 0 0 0,-20 0 0 0,8 0 0-2,-5-4 0 2,-7 0 0 0,13-2 0-1,-2 3 0-1,2 3 0 2,0 0 0 1,-3 0 0-1,-1 0 0-2,-7 0 0 1,-5 0 0 1,1 0 0 0,-1 0 0-1,0 5 0 0,-3 3 0 2,5 1 0-2,-5 0 0 0,0-3 0 1,-4-4 0 0,6-2 0-1,-2 0 0 0,7 0 0 2,1 0 0-2,11 0 0 1,-3 0 0-2,7 3 0 3,-4 16 0-2,0 4 0 1,0 3 0-2,-5-8 0 2,-8-5 0 0,2-9 0 0,0 0 0-2,-2-4 0 2,10 2 0 0,3 7 0 0,3-1 0-2,8 4 0 2,-8 0 0 1,-6-4 0-2,-10-6 0-1,6-2 0 2,-4 0 0 0,6 0 0 0,0-2 0-2,-4-13 0 1,6 6 0 2,7 5 0-1,5-2 0-2,0 0 0 2,11-5 0 0,-4-2 0 0,-12-8 0-2,-6 4 0 2,-11-2 0 0,2 4 0 0,-12 1 0-2,6 6 0 2,-2 0 0-1,3 3 0 2,-3 1 0-3,-5 4 0 2,-8 0 0 0,-9-3 0 0,-2 3 0-2,-14 0 0 2,-2 0 0 1,-8-2 0-2,-8 2 0 0,-2-3 0 0,-7-2 0 2,-9 2 0-2,3 3 0-1,-2 0 0 2,-8 0 0 1,2 0 0-2,4 0 0-1,-6 0 0 2,5 0 0 0,-3 0 0 0,1 0 0-2,-3 0 0 2,16 0 0 0,2 0 0 0,6 0 0-2,0 0 0 1,7 11 0 2,-9-2 0-1,0-7 0-2,-5-2 0 2,-7 0 0 0,5 0 0 0,1-19 0-2,-6-24 0 2,3-8 0 0,-10-8 0 0,-3 0 0-2,0 3 0 2,0 6 0 0,0 5 0 0,0 9 0-2,0-4 0 2,-10-19 0-1,1 36 0 2,9-11-151-4</inkml:trace>
    </iact:actionData>
  </iact:action>
  <iact:action type="add" startTime="13439">
    <iact:property name="dataType"/>
    <iact:actionData xml:id="d1">
      <inkml:trace xmlns:inkml="http://www.w3.org/2003/InkML" xml:id="stk1" contextRef="#ctx0" brushRef="#br0">18643 13425 986 0,'0'0'438'7,"0"0"-150"-1,0 0-70 1,0 0-101 2,0 184-117-2,0-127 0 0,0 5 0 1,0-1 0 0,0 3 0 0,0 0 0-3,0-11 0 3,9-12 0 1,1-12 0-1,6-12 0-2,11-9 0 1,11-6 0 2,18-2 0-1,5 3 0-2,15 4 0 2,0-2 0 1,-2 6 0-2,8-2 0-1,7-4 0 2,0-5 0 0,4 0 0-1,7 0 0 0,-3 0 0 0,-6 0 0 2,2 0 0-1,-9 0 0-2,9 0 0 2,-12-5 0 0,6-17 0 0,10 2 0-2,3 0 0 2,3 3 0 0,3 5 0 0,7 6 0-3,-10 6 0 4,-2 0 0 0,4-2 0-2,-10 0 0-1,-2-1 0 2,-9 3 0 0,-3 0 0 0,-4 0 0-2,7 5 0 2,-4 24 0 0,1 1 0 0,-1 1 0-2,2-8 0 1,0-1 0 2,-6-9 0-1,6 2 0-2,-3 2 0 1,-2 3 0 2,0 0 0-2,-6 0 0-1,1-1 0 3,-11-8 0-1,6-2 0-1,-6-7 0 0,3-2 0 1,1 0 0-1,0 0 0 1,5 3 0-2,1 7 0 3,8 5 0-1,-8-1 0-1,6-2 0-1,6-6 0 2,-9-6 0 1,0 0 0-4,-10 0 0 3,-5 0 0 1,5 0 0-1,0 0 0 0,5 0 0-2,-2 0 0 2,-9 0 0 0,3 0 0 0,-5 0 0-2,-5 0 0 3,4 0 0-1,-14 0 0-1,-4 0 0-1,-1 0 0 2,4 0 0 0,0 0 0 0,8 0 0-2,13 0 0 1,-2 0 0 3,14 0 0-3,-5 0 0-1,9 0 0 2,3 0 0-1,1 8 0 2,-18-2 0-3,1-3 0 2,-4-3 0 0,-2 0 0 1,-2 0 0-4,4 0 0 3,3 0 0 0,1 0 0-1,10-7 0 0,1-6 0 1,-6-7 0 0,3 3 0-3,-11 3 0 4,-5 1 0-1,0 9 0 1,0 1 0-2,5 3 0-1,11 0 0 2,-1 7 0 0,16 6 0-2,0-2 0 2,9-5 0 0,-3-6 0 0,3 0 0 0,5 0 0-2,-5 0 0 2,-2-3 0 0,-11 3 0-2,-7 0 0 2,0 0 0 0,1 0 0-1,5 0 0 0,-1 0 0 1,1-8 0 1,-7-1 0-1,-1-1 0-1,-8 3 0-1,-8-1 0 2,6 2 0 0,-7 3 0 0,2-5 0-2,-2-1 0 1,4 3 0 3,0 1 0-3,5 3 0-1,4 2 0 2,-4 0 0 0,-5 0 0-1,3 0 0 0,-3 0 0 1,7 0 0 0,-16 0 0 0,5 0 0-3,2 0 0 4,2-12 0-1,3-1 0-2,8-2 0 2,-11 0 0-1,6 8 0 2,4-3 0-3,-7 10 0 2,2 0 0 0,11 0 0-1,-3 0 0 1,-3-2 0-2,-1-1 0 4,-11 1 0-3,-8 0 0 1,-15 2 0-2,-11 0 0 2,-5 0 0 0,-11 0 0 0,-9 0 0-2,4 0 0 1,-1 0 0 3,1-4 0-3,8-1 0-1,5-7 0 3,4 1 0-2,-2-2 0 1,-8-2 0-2,5-2 0 2,0-3 0 0,-1-14 0 0,-5-19 0-2,6-28 0 2,-9-25 0 0,6-22 0-1,-6-8 0 0,3 1 0 0,-10 13 0 1,0 24 0-2,0 36 0 3,0 35 0 0,-13 27 0-1,5 15-345-1,8 41-1310-2</inkml:trace>
    </iact:actionData>
  </iact:action>
  <iact:action type="add" startTime="16902">
    <iact:property name="dataType"/>
    <iact:actionData xml:id="d2">
      <inkml:trace xmlns:inkml="http://www.w3.org/2003/InkML" xml:id="stk2" contextRef="#ctx0" brushRef="#br0">5407 17902 390 0,'0'0'640'8,"0"0"-328"0,0 0-108-2,193-13-20 2,-161 13-58 0,-15 0-30 0,-12 0-62-2,-5 0 22 2,0 0-56-1,-13 0-56 1,-35 3 32-1,-26 7 10 0,-9-10-32 1,-1 5-92 0,7 3-14-2,12 3-68 2,10 10 44 1,26-2 74-2,13-5 70-1,16 0 32 2,0-8 124 1,29-1 58-2,43-5-102 1,15 0 8-2,15 0-18 3,-2 0-10-1,-10 3 60-2,-24 10 12 3,-25-1-23-1,-22-1-109 1,-19 3 0-5,-23-2 0 4,-53 0 0 0,-22-10 0 0,-9-2-15-2,6 0-11 2,22 3-10 0,22 5 36 0,30 3 0-1,17-3 0 1,10-4 50-1,30-4-23 1,53 0-27-2,34-4 0 2,28-21 0-1,3 6 0 2,4 7 0-3,-35 11 0 2,-25 1 0 1,-39 0 0-3,-31 0 0 1,-22 0 0 0,-16 4 0 2,-55 10 0-1,-42 0 0-2,45-11-21 2,-4-3-579 0</inkml:trace>
    </iact:actionData>
  </iact:action>
  <iact:action type="add" startTime="18065">
    <iact:property name="dataType"/>
    <iact:actionData xml:id="d3">
      <inkml:trace xmlns:inkml="http://www.w3.org/2003/InkML" xml:id="stk3" contextRef="#ctx0" brushRef="#br0">12458 17763 486 0,'0'0'524'6,"200"17"-78"2,-64-4-256 0,-8 4 16-2,-15-2-11 2,-25-7-195 1,-24-4 0-2,-34-1 0 0,-20-1 0 1,-10-2 0-1,-24 0 0 2,-63 0 0-2,-42 0 0 0,-21 0 0 0,-6 0 0 1,12 8 0 0,20 12 0-1,31 5 0 1,42 1 0-1,38-9 0 0,13 0 0 1,80-16 0 0,45-1 0 0,35 0 0-2,14 0 0 2,-7 0 0 0,-25 0 0 0,-26-1 0-2,-52 1 0 2,-31 0 0 0,-33 0 0 0,-16 0 0-2,-72 1 0 2,-41 9 0 0,-32-5 0 0,9-5 0-2,11 2 0 1,32 11 0 1,41-3 0 0,35-1 0-1,33-3 0 1,20-4 0 0,70-2 0 0,33 0 0-3,15 0 0 4,-10 0 0-1,-24-10 0 0,-24-5 0-2,-31 10 0 2,-49 5 0-1,0 0-775 2</inkml:trace>
    </iact:actionData>
  </iact:action>
  <iact:action type="add" startTime="19258">
    <iact:property name="dataType"/>
    <iact:actionData xml:id="d4">
      <inkml:trace xmlns:inkml="http://www.w3.org/2003/InkML" xml:id="stk4" contextRef="#ctx0" brushRef="#br0">18779 18741 896 0,'0'0'274'5,"0"0"-6"3,0 0-106 0,0 0-32 1,0 0 38-3,204 54-70 1,-106-29-47 2,6-1-51-2,16 8 0 0,12-7 0 0,6 7 0 2,-6-12 0-1,4-7 0-2,-16-9 0 2,2-4 0-1,-6 0 0 2,7-17 0-2,-17-3 0-1,-15 3 0 2,-30 9 0 0,-20 1 0-1,-16 7 0 1,-10 0 0 0,-15 0 0 0,0 0 0-3,-15 0 0 4,-38 24 0 1,-37-3 0-4,-12 5 0 0,-32-8 0 2,-11-8 0 0,-23-3 0 0,-13-7 0-2,-8 0 0 2,17 0 0-1,15 0 0 2,33-7 0-2,31-4 0-1,39 5 0 4,40-2 0-4,14-1 0 1,48-4 0 1,65 10 0 1,35 3 0-2,13 0 0-1,12 0 0 2,-25 8 0 0,-24 14 0 0,-30-8 0-2,-38-8 0 2,-33-6 0-1,-5 0 0 2,-18 0 0-3,0 0 0 2,-54-30 0 0,14 6-219 1,-17 3-655-4</inkml:trace>
    </iact:actionData>
  </iact:action>
  <iact:action type="add" startTime="20435">
    <iact:property name="dataType"/>
    <iact:actionData xml:id="d5">
      <inkml:trace xmlns:inkml="http://www.w3.org/2003/InkML" xml:id="stk5" contextRef="#ctx0" brushRef="#br0">25780 18882 200 0,'0'0'460'6,"0"0"-162"3,0 0-106-2,0 0 22 0,0 0-20 1,0 0-98-1,0 0-74 2,24-11 4-3,-7 11-26 1,-11 0 0 2,4 0-32-1,-7 0 30-3,-3 0 2 3,1 0 44 0,6 0 98 0,2 0 51-2,7 0-193 2,-1 0 0 0,11 0 0 0,-3 0 0-2,2 0 0 2,-7 0 0 0,7 0 0 0,7 0 0-2,-7 0 0 2,11 0 0 0,7 13 0 2,18-1 0-5,7 8 0 3,21-3 0 1,12-9 0-3,19-3 0 0,4-5 0 2,13 0 0 1,-5 0 0-1,-3 0 0-2,-21-13 0 2,-14 1 0-1,-28 4 0 2,-9 3 0-3,-16 5 0 3,-8-7 0-2,-10 7 0 1,-16 0 0-2,5 0 0 2,-12 0 0 0,0 0 0 0,0 0 0-2,-44 0 0 2,-35 18 0 1,-37-1 0-2,-25-7 0-1,-17-6 0 2,-7-4 0-1,-10 0 0 1,-4-7 0-2,2-15 0 3,22-3 0-1,22 11 0 0,37 1 0-2,51 3 0 2,22 8 0 0,23 2 0-1,23 0 0 0,59 0 0 1,38 0 0 0,44 19 0 1,8 1 0-4,-20 0 0 4,-21-10 0-1,-49 5 0-1,-41-6 0-1,-32-6 0 2,-9 2 0 0,-12 0 0 0,-65-2 0-2,-39-3 0 2,-36 0 0 0,-29-20 0-1,-19-16 0-1,1-3 0 2,127 27 0 1,28 7-261-2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0:43.36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277">
    <iact:property name="dataType"/>
    <iact:actionData xml:id="d0">
      <inkml:trace xmlns:inkml="http://www.w3.org/2003/InkML" xml:id="stk0" contextRef="#ctx0" brushRef="#br0">3892 5120 980 0,'0'0'552'6,"0"0"-422"2,0 0-82 0,0 0 54 0,0 0-66-2,0 0-22 2,0 0 40 0,0 0 77 0,0 0-131-2,0 0 0 2,0 0 0 0,0 0 0 0,5 0 0-2,3 0 0 1,10 0 0 1,9 0 0 1,8 0 0-3,6 0 0 1,4 0 0 1,7-2 0 0,3-10 0 0,4 0 0-2,-1 4 0 3,11 6 0-1,-4 2 0-2,-1 0 0 2,2 0 0 1,4 0 0-1,-6 0 0-3,2 0 0 3,-8 0 0 0,2 0 0 0,-4 0 0-2,-4 0 0 1,-2-6 0 2,2 1 0-1,0 1 0-2,0 4 0 1,-4 0 0 2,7 0 0-1,-10 0 0-2,7 0 0 2,-8 0 0 0,-4 0 0 0,-2 0 0-2,1 0 0 2,2 0 0 1,-2 0 0-2,-10 0 0-1,7 0 0 2,-13 0 0 0,6 0 0 0,-4 0 0-2,-5 0 0 2,-1 0 0 0,-3 0 0 0,-4 0 0-2,4 0 0 2,-3 0 0 0,-2 0 0 0,2 0 0-2,-6 0 0 1,-7 0 0 2,9 0 0 0,-9 0 0-3,5 0 0 1,2 0 0 1,9 0 0 0,1 9 0-2,9 6 0 2,5 0 0 0,-21-5 0 0,6-3-1035-2</inkml:trace>
    </iact:actionData>
  </iact:action>
  <iact:action type="add" startTime="6431">
    <iact:property name="dataType"/>
    <iact:actionData xml:id="d1">
      <inkml:trace xmlns:inkml="http://www.w3.org/2003/InkML" xml:id="stk1" contextRef="#ctx0" brushRef="#br0">3803 6725 1156 0,'0'0'352'7,"0"0"-140"2,0 0 18-4,0 0-133 3,0 0-97 1,0 0 0-1,0 0 0-2,63 0 0 1,-26-6 0 2,2-3 0-1,4-2 0-2,5 6 0 1,13-4 0 2,8 1 0-2,16-1 0 0,4-4 0 0,10-1 0 3,13-7 0-3,-15 7 0-1,-10 4 0 2,-6-2 0 0,-17 9 0 0,12 1 0-2,-12 2 0 2,13-3 0 0,4-1 0-2,3 0 0 2,-4-5 0 0,13 1 0 0,-16-1 0 0,-6 3 0-2,8 4 0 2,-5-1 0 0,3-1 0-1,7 2 0-1,0-4 0 3,-7 1 0-1,6 2 0 0,-9 3 0-2,-6 0 0 2,1 0 0 0,-5 0 0 0,-4 0 0 0,-1 6 0-2,-7 2 0 2,8-2 0-2,-2-1 0 2,5-5 0 0,-3 0 0 0,12 0 0-2,-4 0 0 2,6 3 0 0,-1 3 0 0,-2 8 0-3,9-4 0 4,-15 5 0-1,7-3 0 0,-8-2 0 0,9-1 0-2,-5-6 0 2,1 3 0 0,-5-6 0 0,0 2 0-2,2 5 0 2,-8 1 0 0,12 1 0-2,-6 1 0 2,2 1 0-1,8-5 0 2,-7-1 0-1,10-5 0-2,-3 3 0 2,-3-3 0 0,0 3 0 0,-3-3 0-2,-7 0 0 2,11 0 0 0,-6 0 0 0,0 0 0-2,7 0 0 2,-8 0 0 0,-3 0 0 0,5 0 0-3,-8 0 0 3,-6 0 0 0,6 0 0 0,-1 0 0-1,1 0 0 1,2 0 0 0,2 0 0 0,-2 0 0-2,8 0 0 2,-5 0 0 1,-8 0 0-2,-5 0 0-1,-2 0 0 2,-8 0 0 0,0 0 0 0,2 0 0-2,1 0 0 2,-1 0 0 0,8 0 0 0,-8 2 0-2,1 5 0 2,-1-2 0 0,-2 0 0 0,8-2 0-2,-1 1 0 3,4-4 0-1,0 0 0 0,5 0 0-2,-2 0 0 2,-10 0 0 0,7 0 0 0,-11-7 0-2,-1 2 0 2,-12 2 0 0,4 3 0 0,-12 0 0-2,-8 0 0 1,4-2 0 0,-3 2 0 2,-3 0 0-3,3 0 0 1,-9 0 0 2,-1 0 0-2,-3 0 0-1,0 10 0 3,0-3 0-1,-3-2 0 0</inkml:trace>
    </iact:actionData>
  </iact:action>
  <iact:action type="add" startTime="10620">
    <iact:property name="dataType"/>
    <iact:actionData xml:id="d2">
      <inkml:trace xmlns:inkml="http://www.w3.org/2003/InkML" xml:id="stk2" contextRef="#ctx0" brushRef="#br1">22771 8410 658 0,'0'0'748'6,"0"0"-416"3,0 0-96-3,0 0-163 2,0 0-73 0,0 0 0 0,17 0 0-2,11 0 0 2,11 0 0 0,10 0 0 0,12-3 0-2,3 3 0 2,20 0 0 0,13 0 0-1,13 0 0 0,8 0 0 1,15 15 0 2,-2-1 0-4,6-3 0 1,4-4 0 0,0-7 0 0,2 0 0 2,8 0 0-3,-15 0 0 2,-11 0 0 0,-8 0 0 0,-17 17 0-2,-16 4 0 2,3 2 0-1,0-5 0 3,-3-9 0-5,0-3 0 3,2-6 0 0,1 0 0 0,-3 0 0-3,-3 0 0 4,2 0 0-1,-6 0 0 0,2 0 0-2,0 9 0 2,-6-1 0-1,17-5 0 3,-3-3 0-6,10 0 0 5,1 0 0-1,-14 0 0 0,-5-11 0-2,-15 0 0 2,0 5 0 0,-10-1 0 1,-8 3 0-4,0 1 0 3,-2-3 0 0,-4 4 0 0,1-1 0-2,10 3 0 2,-5 0 0 0,-2 0 0 0,-4 0 0-2,-1 0 0 2,-14 0 0-1,7 0 0 2,-12 0 0-3,3 0 0 2,-2-9 0 0,-1 4 0 0,-3-1 0-2,-9 3 0 2,-8 3 0 0,0 0 0 0,0 0 0-2,0 0 0 2,-28 0 0-1,-29 14 0 1,-24 6 0-2,-16-4 0 2,-26-6 0 0,-19-9 0 0,-31-1 0-1,-11 0 0 1,-10 0 0-1,-6-13 0 2,9-7 0-3,7-2 0 2,10 2 0 0,17-4 0 0,19 0 0-3,14 13 0 4,14 2 0-1,4 9 0 0,4 0 0-2,2 0 0 2,-1 0 0 0,-6 0 0 0,7 7 0-2,0 10 0 2,13-4 0 0,3 4 0 0,12-3 0-2,0 0 0 2,8-3 0-1,3 1 0 2,-1-4 0-3,-3 2 0 2,-8-1 0-1,-4 2 0 1,11 4 0-1,-8-6 0 1,13 3 0 0,2-8 0 0,11 2 0-2,9-1 0 2,-2-1 0-1,3-4 0 1,-1 0 0-2,3 0 0 2,-5 0 0 0,11 0 0 2,-6 0 0-5,18 0 0 3,2 0 0-1,9-6 0 2,7 3 0-4,0-6 0 4,0 4 0-2,0-3 0 2,20-1 0-3,20 4 0 3,7 1 0-1,23 4 0-1,17 0 0-1,10 0 0 2,7 0 0 0,14 0 0 0,1 0 0-2,-8 0 0 1,2 6 0 1,2 1 0 0,5 1 0-1,-2 2 0 0,8-1 0 2,-2 0 0-2,-6-3 0-1,2-3 0 2,-16-3 0 1,-6 0 0-1,0 0 0-3,4 0 0 4,-2 0 0 0,4 0 0-1,0 4 0-3,5-4 0 3,-18 0 0 1,4 0 0-2,-8 0 0-1,-8 0 0 2,-6 0 0 0,-12 0 0 0,0 0 0-1,-8 0 0 0,-2 0 0 0,8-4 0 1,5 4 0-1,3 0 0 1,-19 0 0 0,-2 0 0 0,-8-3 0-2,-9 3 0 2,-6-4 0 0,-12-2 0 1,1 4 0-4,5-3 0 3,-14-2 0 0,2 6 0 0,6-3 0-2,-6 4 0 2,8 0 0 0,-10-3 0 0,5 3 0-2,4 0 0 2,-8 0 0-1,12 0 0 2,-6 0 0-3,12 0 0 2,10 0 0 0,4-2 0 0,15 2 0-2,0 0 0 2,-8 0 0 0,4 0 0 0,3 9 0-2,-6 1 0 1,-4-5 0 2,-3 5 0-1,-11-7 0-2,-5-3 0 1,-5 4 0 2,0-1 0-1,-11-3 0-1,-2 3 0 0,-3-3 0 0,0 0 0 2,-5 0 0-3</inkml:trace>
    </iact:actionData>
  </iact:action>
  <iact:action type="add" startTime="16351">
    <iact:property name="dataType"/>
    <iact:actionData xml:id="d3">
      <inkml:trace xmlns:inkml="http://www.w3.org/2003/InkML" xml:id="stk3" contextRef="#ctx0" brushRef="#br2">27207 6603 920 0,'0'0'270'8,"0"0"-114"-3,0 0-20 4,0 0-52-1,0 0-52 0,0 0-22-2,0 0 10 1,0-2 4 2,0 2 14-2,0-3 16 0,0 1 58 1,3-5 50-1,26 2-133 1,-5 0-29-2,4 2 0 2,11 3 0 1,4 0 0-1,11-4 0-3,10 0 0 3,10-5 0 3,10-3 0-5,-2-1 0 0,13 4 0 3,5 3 0-2,0 4 0 1,7 2 0-2,7 0 0 2,7 0 0 0,2 0 0 0,13 0 0-2,-14 2 0 1,-18 1 0 2,-8-3 0-1,-25 3 0-2,-13-1 0 1,-6-2 0 2,-24 4 0-1,4-1 0-2,-18-3 0 2,-11 2 0 0,4-2 0 0,-7 0 0-2,0 0 0 2,0 0 0 0,-16 0 0 0,-36 0 0-2,-41 0 0 2,-23 0 0 0,-16 0 0 1,-24 0 0-4,-6-5 0 3,-1 5 0 0,5 0 0 0,18 0 0-2,19 0 0 2,21 0 0 0,16 0 0 0,15 0 0-2,21 0 0 2,16 0 0 0,20 0 0-1,7 0 0 0,5 0 0 1,0 0 0-1,29-4 0 1,31-9 0-1,27-1 0 1,35 5 0 1,27 5 0-1,12-3 0-3,3 1 0 3,-16 6 0 0,-19 0 0 0,-36 0 0-2,-21 0 0 2,-15 0 0 0,-17 6 0 0,-16-3 0-2,-17 2 0 3,-7-2 0-2,0 1 0 1,0 3 0-1,-44 16 0 0,-41 3 0 1,-34 4 0 0,-35-8 0-2,-7-5 0 2,11-4 0 1,-1-5 0-2,23 1 0-1,18-2 0 1,23-1 0 2,23-1 0-1,21-5 0-2,23 0 0 2,7 0 0 0,13 0 0 0,0 0 0-2,20 0 0 2,57-8 0 0,23 3 0 0,20 0 0-2,16 5 0 2,-11 0 0 0,-8 0 0 0,-25 0 0-2,-23 0 0 2,-25 0 0 0,-17 5 0 0,-8-3 0-3,-6 4 0 3,-13-6 0 1,0 0 0-2,0 2 0-1,0-2 0 3,0 0-701-1</inkml:trace>
    </iact:actionData>
  </iact:action>
  <iact:action type="add" startTime="23447">
    <iact:property name="dataType"/>
    <iact:actionData xml:id="d4">
      <inkml:trace xmlns:inkml="http://www.w3.org/2003/InkML" xml:id="stk4" contextRef="#ctx0" brushRef="#br2">6344 15506 564 0,'0'0'430'8,"0"0"-244"0,0 0 16-3,0 0-16 4,0 0-82-2,0 0 2-1,0 0 4 2,-8-13 14 0,8 13-89 0,0 0-35 0,8 8 0-1,23 14 0 1,-3 4 0 0,5 0 0-2,6 4 0 2,5-2 0 0,-2 6 0-1,13 0 0 2,-7-4 0-3,6 1 0 3,-7-6 0-2,1-2 0 1,-4-3 0-2,-4-6 0 3,-6-2 0-2,-2 1 0-2,-9-4 0 4,-3-3 0-1,-1-2 0 0,-9-1 0 0,-7 0 0-2,-2 1 0 2,2-4 0 0,-3 0 0 0,0 0 0-2,0 0 0 2,0 0 0 0,0 0 0 0,0 0 0-2,0 0 0 2,0 0 0 0,0 0 0 0,0 0 0-2,0 0 0 2,0 0 0 0,-23-14 0 0,-13-14 0-2,-6-4 0 2,-2-1 0 0,-8-2 0-2,9 2 0 2,-1 4 0-1,2 2 0 2,0 4 0-3,4 3 0 2,2 5 0 0,-3-1 0 0,10 0 0-2,0 1 0 2,3 5 0-1,9-2 0 2,1 0 0-3,7 2 0 3,-6 3 0-1,15 2 0-1,-1 5 0 1,1 0 0-2,0 0 0 1,0 0 0 2,0 0 0-3,0 0 0 2,0 0 0 0,1 0 0 0,28 17 0 0,-1 5 0-2,4 5 0 2,0-2 0 1,2 2 0-4,-6-1 0 3,2-2 0 0,1 3 0 0,7-5 0-2,4 0 0 2,4 1 0 0,2 0 0 0,-8-4 0 0,-3 1 0-2,-11-9 0 2,-9-3 0 0,-10-1 0 0,-7-7 0-2,0 0 0 2,0 0 0 0,0 0 0 0,0 0-121-2,-11 0-1591 2</inkml:trace>
    </iact:actionData>
  </iact:action>
  <iact:action type="add" startTime="24579">
    <iact:property name="dataType"/>
    <iact:actionData xml:id="d5">
      <inkml:trace xmlns:inkml="http://www.w3.org/2003/InkML" xml:id="stk5" contextRef="#ctx0" brushRef="#br2">5858 15066 1086 0,'0'0'422'8,"0"0"-118"0,0 0-69 0,0 0-235-2,0 0 0 2,0 0 0 0,0 0 0 0,13-6 0-2,-41 6 0 1,-14 0 0 1,-10 0 0-1,-7 0 0 0,1 0 0 1,6 7 0 0,8 0 0 0,17-4 0-2,9-1 0 2,7-2 0 1,8 0 0-1,3 0 0-3,0 0 0 4,0 0 0-2,11 0 0-1,21-8 0 3,10-3 0-2,12 3 0 1,-9 3 0 0,10 1 0-1,-12-2 0 0,-2 4 0 1,-12-1 0-1,-4-3 0 2,-18 3 0-1,6 3 0 0,-13 0 0-1,0 0 0-1,0 0 0 2,0 0 0 0,0 0 0-2,0 0 0 2,-3 0 0 0,-7 0 0 0,6 7-1033 0</inkml:trace>
    </iact:actionData>
  </iact:action>
  <iact:action type="add" startTime="25050">
    <iact:property name="dataType"/>
    <iact:actionData xml:id="d6">
      <inkml:trace xmlns:inkml="http://www.w3.org/2003/InkML" xml:id="stk6" contextRef="#ctx0" brushRef="#br2">5697 14884 1462 0,'0'0'286'9,"0"0"-114"-1,0 0-78 0,0 0-66-1,-16 156-23-1,12-122-5 2,4 0 0 0,0-4 0-2,0-3 0 2,0-12 0 0,0-9 0 0,0-6 0-2,0 0 0 2,0 0 0 0,0 0 0 1,0-25 0-4,4-8 0 4,-4 4 0-2,0 9 0 2,0 7 0-3,0 13 0 2,0 0 0 0,0 0 0 0,0 0 0-2,0 8 0 1,0 12 0 2,0 0 0-2,0-3 0 0,0-12-69 1,0-3-939-1</inkml:trace>
    </iact:actionData>
  </iact:action>
  <iact:action type="add" startTime="25504">
    <iact:property name="dataType"/>
    <iact:actionData xml:id="d7">
      <inkml:trace xmlns:inkml="http://www.w3.org/2003/InkML" xml:id="stk7" contextRef="#ctx0" brushRef="#br2">6091 14860 1146 0,'0'0'478'5,"0"0"-216"2,0 0-101 2,0 183-161-4,-10-115 0 4,0-1 0-1,-3 5 0 1,9-1 0-2,1-6 0-1,-6-12 0 2,9-22 0 0,0-17 0-3,0-11 0 4,0-3 0-1,0 0 0 0,0-37 0 0,20-16 0-2,-1-16 0 2,-3-9 0 0,-12-3 0-2,7-1 0 3,-4 10 0-2,-7 12 0 1,0 16 0-2,0 17 0 2,0 15 0 0,0 12 0 0,0 0 0-2,0 0 0 2,0 36 0 0,-20 21 0 1,2 4 0-5,5 9 0 5,3-5 0-2,6-7 0 2,1-9 0-3,-6-13 0 2,9-12 0 0,0-17 0 0,0-4 0-2,0-3 0 2,0 0 0 0,0-37 0 0,20-15 0-3,-4-22 0 4,-11-5 0-1,3-2 0 0,-8 2 0-2,0 15 0 2,0 19 0 0,0 20 0 0,0 21 0-3,0 4 0 4,0 25 0-1,0 43 0-1,-13 19 0 0,3 1 0 1,4-6 0 0,6-13 0 0,0-5 0-2,0-10 0 3,0-46-17-2,0-4-959 1</inkml:trace>
    </iact:actionData>
  </iact:action>
  <iact:action type="add" startTime="27626">
    <iact:property name="dataType"/>
    <iact:actionData xml:id="d8">
      <inkml:trace xmlns:inkml="http://www.w3.org/2003/InkML" xml:id="stk8" contextRef="#ctx0" brushRef="#br2">11520 14001 150 0,'0'0'326'5,"0"0"-72"3,0 0-50 0,0 0-72 0,-48 163-50-3,25-112-34 4,4-4 4-2,-1 3 0 2,-2-4-12-4,-1-2-10 3,4-6 20 0,6-14-22 0,0-8-8-2,10-12-2 3,3-4-4-1,0 0 18-1,0-14-22-1,0-23 8 3,23-13 2-1,9-12 6 0,-4-6 14-3,9-2 22 4,2-3-22 0,-5 11 2 0,-7 15 8-3,-6 12-16 2,-8 20-8 2,-6 11 6-5,-7 4-4-1,0 0-8 5,0 0 2-1,0 17 18 0,-5 20-35-2,-10 2-5 2,-3 1 0 0,11-6 0 0,-6-10 0-2,10-7 0 2,-1-6 0-1,4-11 0 3,0 0 0-5,0 0-29 3,0 0-55-1,0-20-22 2,20-12-26-3,-13 11-302 2,3 10-756 0</inkml:trace>
    </iact:actionData>
  </iact:action>
  <iact:action type="add" startTime="28705">
    <iact:property name="dataType"/>
    <iact:actionData xml:id="d9">
      <inkml:trace xmlns:inkml="http://www.w3.org/2003/InkML" xml:id="stk9" contextRef="#ctx0" brushRef="#br2">11903 14642 816 0,'0'0'544'6,"0"0"-204"1,0 0-96 1,0 0-141 1,0 0-103-3,0 0 0 2,0 0 0-1,49-12 0 1,-26 0 0-2,5 2 0 2,5-2 0 0,3 2 0 0,-8 3 0-2,-5-1 0 3,-7 5 0-2,-6 3 0 2,-10 0 0-4,0 0 0 3,0 0 0 1,-33 3 0-2,-21 19 0 0,0 1 0 1,1-4 0 0,9-4 0-1,8-4 0 0,13-3 0 0,8-5 0 1,12-3 0 1,0 0 0-3,3 0 0 2,0 0 0 0,0 0 0 0,19-11 0-2,26-8 0 2,10-1 0-1,-2 6 0 2,0 5 0-3,-14 3 0 2,-11 6 0 0,-12 0 0 0,-6 0 0-2,-10 0 0 2,0 0 0 0,0 0 0 0,-13 0 0-2,-23 0 0 2,-8 3 0-1,6 9 0 1,12-8 0-1,12 0 0 1,8-4 0-1,2 0 0 1,4 0 0-2,0 0 0 3,0 0 0-2,10 0 0 2,15 0 0-4,6 0 0 3,-22 0 0 1,-3 0-903-2</inkml:trace>
    </iact:actionData>
  </iact:action>
  <iact:action type="add" startTime="29717">
    <iact:property name="dataType"/>
    <iact:actionData xml:id="d10">
      <inkml:trace xmlns:inkml="http://www.w3.org/2003/InkML" xml:id="stk10" contextRef="#ctx0" brushRef="#br2">12558 14166 860 0,'0'0'852'9,"0"0"-582"-4,0 0-205 3,0 0-65 0,0 0 0-1,0 0 0 0,0 188 0 0,-5-106 0 1,-6 11 0 0,11 13 0-1,-2 8 0 1,2-3 0-1,0-10 0 2,0-19 0-3,0-26 0 1,0-24 0 1,-3-19 0 0,-1-13 0-2,4 0 0 2,0-30 0 0,0-37 0 1,0-29 0-3,0-23 0 2,0-4 0 2,0 0 0-4,0 13 0 0,0 12 0 2,0 7 0 0,0 15 0 0,0 16 0-2,0 23 0 2,0 16 0-1,0 15 0 2,0 6 0-2,0 0 0 0,0 0 0 1,0 0 0 0,0 3 0-2,0 34 0 2,0 17 0 0,0 15 0 1,0 16 0-4,0 8 0 3,7 8 0 0,3 5 0 0,-4-7 0-2,-1-15 0 2,-5-22 0 0,0-26 0 0,0-16 0-2,0-14 0 1,0-6 0 2,0 0 0 0,0-4 0-4,0-15-1047 3</inkml:trace>
    </iact:actionData>
  </iact:action>
  <iact:action type="add" startTime="35567">
    <iact:property name="dataType"/>
    <iact:actionData xml:id="d11">
      <inkml:trace xmlns:inkml="http://www.w3.org/2003/InkML" xml:id="stk11" contextRef="#ctx0" brushRef="#br3">5917 16574 914 0,'0'0'326'7,"0"0"-104"2,0 0-64-1,0 0-56 0,0 0-22-3,0 0-4 4,0 0-6-1,5-4 2-3,-5 4-45 4,0 0-27-1,0 0 0 0,0 0 0-1,0 0 0 0,0 0 0 1,0 0 0 0,-7 22 0-2,-7 5 0 1,10 5 0 1,1-5 0 1,3 0 0-4,0-8 0 4,0-2 0-1,7-12 0 0,14-5 0-3,-1 0 0 3,12 0 0 0,-7-9 0 1,-9-18 0-3,-9-10 0 1,-7-5 0 1,0-2 0 0,0 4 0-1,-23 8 0 0,-2 15 0 1,-8 17 0 0,7 0 0-2,-8 7 0 3,4 26 0-1,-1 8 0 0,12-1 0-2,12-3 0 2,7-5 0-1,0-8 0 2,0-3 0-1,7-8 0-3,35-2 0 3,9-9 0 1,-4-2 0-3,3 0 0 2,-11 0 0 0,-11 0 0 0,-5-17 0-2,-13-13 0 2,-7 2 0 1,-3-3 0-2,0 4 0-1,-13 7 0 2,-17 6 0 0,-6 9 0 0,2 5 0-2,-5 0 0 2,14 0 0 0,5 7 0 0,1 13 0-2,12 5 0 2,7-3 0 0,0 1 0 0,3 0 0-2,36-5 0 2,6-2 0 0,9-11 0 0,-4-2 0-1,-13-3 0 0,-8 0 0 1,-15 0 0 0,-14-12 0-2,0-13 0 2,0-9 0 0,0 4 0 0,-20 8 0-2,-19 7 0 2,-2 15 0 0,0 0 0 0,-5 0 0-2,6 20 0 1,6 16 0 2,10 4 0-1,8-1 0-2,16-3 0 3,0-5 0-2,0-6 0 0,30-12 0 0,21-3 0 1,5-10 0 1,4 0 0-2,-7-5 0-1,-16-27 0 2,-13-1 0 0,-18-6 0 0,-6-3 0-2,0 3 0 2,-23 11 0 0,-18 11 0 0,-12 10 0-2,-7 7 0 2,7 0 0 0,3 17 0 0,13 20 0-2,10 2 0 1,13-2 0 4,11-9 0-4,3-6 0-1,0-8 0 1,32-8 0 2,13-6 0-2,11 0 0-1,-5 0 0 2,-4-12 0 0,-21-9 0 0,-18 1 0-2,-8 0 0 2,0-2 0 0,-7 3 0 0,-33 7 0-2,16 12 0 2,-6 0-1143 0</inkml:trace>
    </iact:actionData>
  </iact:action>
  <iact:action type="add" startTime="36873">
    <iact:property name="dataType"/>
    <iact:actionData xml:id="d12">
      <inkml:trace xmlns:inkml="http://www.w3.org/2003/InkML" xml:id="stk12" contextRef="#ctx0" brushRef="#br3">5439 16824 730 0,'0'0'576'8,"0"0"-326"-2,0 0-92 2,0 0-38 0,0 0-10-1,0 0-34 0,9-55-49 1,-35 52-27 0,-3-4 0 0,-5 7 0-3,7 0 0 3,-7 0 0 1,11 0 0-1,-4 10 0-2,4 12 0 3,-4-6 0-2,16 0 0 0,-1-1 0 0,5 8 0 0,-3-3 0 2,10 16 0-2,0-4 0-1,0 5 0 2,0 0 0 0,0-5 0 2,29-4 0-5,-5-6 0 3,4-7 0 0,4-10 0 0,-5-5 0-3,10 0 0 3,-13 0 0 1,8 0 0-1,-11-17 0-2,-1 4 0 2,-4-7 0 0,-5-11 0 0,5 5 0-1,-11-6 0 0,8-2 0 1,-6 2 0 0,-7 4 0-3,0 4 0 3,0 3 0 0,0 8 0 1,0 3 0-4,0 2 0 5,0 5 0-3,0-3 0 1,0 5 0-2,0 1 0 1,0 0 0 2,0 0 0-1,0 0 0-2,0 0 0 2,0 0 0 0,0 0 0 0,0 0 0-2,0-7 0 2,0 7 0 0,0 0 0 0,0 0 0-2,0 0 0 2,0 0 0 0,0 0 0 0,0 20 0-2,0 19 0 2,6 8 0 0,1 7 0 0,0-6 0-2,2 0 0 1,-5-3 0 2,4 0 0-1,0-9 0-2,-1-4 0 1,-4-12 0 2,0-15 0-1,5-5 0-2,-3 0 0 1,0-8 0 2,-5-12 0-1,0-9-15-2</inkml:trace>
    </iact:actionData>
  </iact:action>
  <iact:action type="add" startTime="39565">
    <iact:property name="dataType"/>
    <iact:actionData xml:id="d13">
      <inkml:trace xmlns:inkml="http://www.w3.org/2003/InkML" xml:id="stk13" contextRef="#ctx0" brushRef="#br4">12642 12964 1284 0,'0'0'142'8,"0"0"-122"0,0 0 0-2,0 0-20 1,0 0-2 1,0 0-4 1,-21 37 6-3,21-37 34 2,0 0 84 0,0 0 72-1,0-7-86-1,9-12-30 2,-2-6-22 0,-7-4-35 0,0-4-17-2,0 1 0 2,0 7 0 0,-2 8 0-2,-19 15 0 2,-2 2 0 0,-7 0 0 1,9 34 0-4,-5 5 0 3,12-3 0 1,-2-3 0-2,13-3 0 2,3-12 0-3,0-1 0 2,0-5 0 0,19-1 0 0,14-5 0-2,-5-6 0 1,8 0 0 2,-12 0 0-2,-8-17 0 0,-3-8 0 0,-13-4 0 2,0-1 0-2,0 7 0-1,-10 3 0 2,-16 16 0 2,-7 4 0-4,2 0 0 1,-2 7 0 1,10 21 0 0,1 4 0 0,8-7 0-2,12-6 0 1,2-4 0 1,0-8 0 0,5-7 0-2,31 0 0 2,0 0 0 0,-4-2 0-1,0-15 0 1,-15 0 0 1,-10 4 0-3,-7-7 0 4,0 1 0-6,-4-2 0 4,-29 7 0 1,5 8 0-4,-7 6 0 4,11 0 0-1,1 0 0 0,5 9 0 0,2 15 0-2,16 3 0 2,0 1 0 0,0-6 0 0,0-3 0-2,25-6 0 1,11-8 0 1,5-5 0 1,-2 0 0-3,-6-12 0 2,-10-16 0 0,-20 1 0-2,-3-7 0 2,0 5 0 0,-19 10 0 0,-31 7 0-2,-7 12 0 2,-1 0 0 0,12 0 0 0,8 17 0 0,9 0 0-2,22-4 0 1,7 0 0 1,0-5 0 1,7-2 0-3,40-3 0 1,3-3 0 2,7 0 0-3,-1 0 0 2,-12-15 0 0,-17-5 0 0,-9 3 0 0,-10 9 0-1,-8 3 0 0,0 5 0 4,0 0 0-6,-20 0 0 1,7 0-197 1</inkml:trace>
    </iact:actionData>
  </iact:action>
  <iact:action type="add" startTime="41717">
    <iact:property name="dataType"/>
    <iact:actionData xml:id="d14">
      <inkml:trace xmlns:inkml="http://www.w3.org/2003/InkML" xml:id="stk14" contextRef="#ctx0" brushRef="#br4">13084 12249 712 0,'0'0'12'7,"0"0"-12"1,0 0-6 0,0 0 6-2,0 0 78 2,0 0 284 0,0 0 108-1,0 0-108 1,0 17-305-1,0 23-57 1,0 14 0-1,0 8 0 1,0 7 0 0,0 7 0 0,0 0 0-3,0 1 0 3,0-8 0 1,-4-10 0 0,4-14 0-4,0-17 0 3,0-14 0 0,0-12 0 0,0-2 0 0,0 0 0-2,0-30 0 2,4-18 0-1,7-5 0 0,-2-3 0 1,7 0 0 0,0 8 0-1,-6 17 0 0,3 14 0 1,0 11 0 0,-1 6 0 0,4 0 0-2,4 6 0 2,3 25 0-1,-2 11 0 1,12 0 0-1,-13 1 0 1,1-4 0-1,-6-3 0 2,-7 1 0-1,-1-3 0-2,-1-1 0 2,-6-4 0 0,0-9 0-2,0-3 0 2,0-7 0-1,-6-5 0 1,-19 1 0-2,-2-2 0 2,-21-4 0 1,4 0 0-1,-8 0 0 0,0 0 0-2,9-10 0 2,9-5 0 0,10-1 0-2,8 3 0 2,8 8 0 0,8-2 0 0,0 5 0 0,0 2 0-2,0-4 0 2,0 2 0 0,16 2 0-2,-4 0 0 2,4 0 0 0,-3 0 0 0,-6 0 0-1,-4 0 0 0,-3 0 0 1,2 0 0 0,9 0 0 2,-9 0 0-7,1 0 0 6,1 0 0-1,-4 0 0-2,0 0 0 2,0 0 0 0,3 0 0 0,3 0 0-2,-4 0 0 2,3 0 0 0,-2 0 0 0,-3 0 0-2,1 0 0 2,-1 0 0-1,0 0 0 2,0 0 0-3,0 0 0 2,0 0 0 0,9 0 0 0,-6 0 0-2,1 0 0 2,-4 0 0 0,7 0 0 0,-1 0 0-2,-6 0 0 2,0 0 0 0,0 0 0 0,0 0 0 0,0 0 0-3,0 0 0 5,0 0 0-3,0 0 0-1,0 0 0 2,0 0 0 1,0 0 0-2,-6 0 0-1,-1 0 0 2,6 0 0 0,-2 0 0 0,3 0 0-2,0 0-17 2,0-5 17 1,0-12 2-2,0-3 4-1,0-2 3 2,0-3-9 0,0-7 0 0,0-10 0-2,0-6 0 1,0-7 0 2,0-5 0-1,-3 1 0-2,-6 0 0 2,8 7 0 0,1 0 0 0,0 10 0-2,-3 5 0 2,-2 12 0 0,3 8-13 0,2 17-379 0,0 0-1138-3</inkml:trace>
    </iact:actionData>
  </iact:action>
  <iact:action type="add" startTime="48301">
    <iact:property name="dataType"/>
    <iact:actionData xml:id="d15">
      <inkml:trace xmlns:inkml="http://www.w3.org/2003/InkML" xml:id="stk15" contextRef="#ctx0" brushRef="#br1">5851 16596 588 0,'0'0'182'8,"0"0"-104"0,0 0 30 0,0 0 6 0,0 0 56-2,0 0 90 2,0 0-38 0,3 4-56 0,-3-4-54-2,-34 0-65 1,-5 0-47 2,-1 0 0-1,-8-11 0-2,-4-4 0 2,-9-2 0 0,1-2 0 0,-1-4 0-3,2-1 0 4,7-11 0 0,-5-4 0-3,4-6 0 1,-4-14 0 1,-5-10 0 0,-4-8 0-2,-13-9 0 2,-5-10 0-1,-9-1 0 2,-7 0 0-1,11 0 0-2,5 2 0 2,15 0 0 0,18 0 0-2,2-3 0 2,13-1 0 0,1-8 0-1,4-6 0 2,-8-5 0-3,3-5 0 2,8 2 0 0,-8-2 0-1,6-10 0 0,9-5 0 1,1-11 0 0,10-8 0 0,7-1 0-2,3 2 0 2,0 6 0 0,13 12 0-2,18 12 0 2,9 7 0 0,14 8 0 0,2-8 0 0,11-1 0-2,10-9 0 2,10-6 0 0,26-4 0-1,9 3 0-1,5 1 0 3,7 19 0-1,-4 24 0-2,3 28 0 2,8 32 0 0,4 23 0 0,9 9 0 0,5 4 0-2,6 26 0 2,9 12 0 0,-4 20 0 0,4 17 0-3,-13 22 0 4,-16 19 0-2,-12 16 0 0,-21 4 0 1,-21-5 0 0,-33-14 0-1,-32-19 0 2,-26-16 0-3,-16-6 0 2,-64-11 0 0,-15-7 0-1,-34-12 0-1,-16-10 0 2,-12-9 0 1,-8-11 0-1,3-6 0-2,4-14 0 2,21 0 0 0,16-20 0-2,18-36 0 2,26-23 0 0,29-25 0 0,19-19 0 0,29-21 0-2,0-13 0 2,17-6 0 0,27 0 0 0,15 8 0-2,2 7 0 2,1 7 0 0,-4 8 0-1,12 4 0 0,0-1 0 1,8-1 0 0,2-3 0 0,4-8 0-2,-3 3 0 2,-1 1 0 0,-4 11 0 0,-16 30 0-2,1 20 0 2,-2 23 0 0,6 15 0 0,12 2 0-2,12 6 0 2,11-1 0 0,11 6 0 0,-1 11 0-2,2 15 0 3,0 0 0-2,-4 34 0 0,8 25 0 0,-1 9 0 1,8 3 0 0,2 0 0-2,-5-2 0 2,3-5 0 0,-8 4 0 0,2 5 0-1,3 8 0-1,7 9 0 2,-1 1 0 1,6-12 0-1,-11-22 0-2,-10-23 0 2,2-28 0 0,0-6 0-2,8-28 0 2,3-26 0 0,3-4 0 0,4-2 0-1,-11-4 0 0,7-7 0 1,-3-4 0 0,-3-17 0 0,-3 1 0-2,-5-1 0 2,-6 4 0 0,-7 18 0-2,-3 22 0 1,-4 25 0 2,-2 23 0-1,2 0 0-2,4 9 0 2,3 19 0 0,-5-3 0 0,2-1 0 0,-7-11 0-2,-2 1 0 3,-4 8 0-2,0 10 0 1,12 13 0-2,-2 17 0 2,-3 7 0 0,2 8 0 0,-10-4 0-2,-2-6 0 2,-12-8 0 0,-5-5 0-2,0-9 0 2,-7-3 0 0,-13-3 0 0,-1 5 0 0,-3 14 0-2,-2 20 0 2,-3 17 0 0,-6 10 0 0,2-3 0-2,-6-2 0 2,-2-13 0 0,-5-6 0-1,5-7 0-1,-10-7 0 3,-7 0 0-1,-6 0 0 0,0 4 0-2,0 3 0 2,-3-5 0 0,-13-5 0 0,4-2 0-2,1 0 0 2,11-3 0 0,0-5 0-1,0-10 0-1,0-9 0 3,0-13 0-1,-5-11 0 0,-15 0 0-2,4-5 0 2,-1-6 0 0,-2 0 0-2,-1 0 0 2,8 0 0 0,-4 0 0 0,-1 0 0-3,-7 0 0 4,4 0 0-1,0 0 0 0,1 0 0 0,5 0 0-3,-5 0 0 4,-5 0 0-2,7 0 0 0,-3 0 0 1,0 0 0 0,1 0 0 0,-3 0 0 1,3 0 0-4,-1 9 0 4,10 2 0-2,-8 0 0-1,2-5 0 1,-1-4 0 2,1-2 0-1,-7 0 0-2,2 0 0 2,1 0 0 0,3 0 0 0,11 0 0 0,2 0 0-3,1 0 0 4,-3 0 0-1,6 0 0-2,-4 0 0 2,4 0 0 0,0 0 0 0,0 0 0-1,0 0 0 1,0 0 0-1,0 0 0 1,0 0 0-1,0 0 0 0,0 0 0 1,0 0 0 0,0 0 0-2,0 0 0 2,-3 0 0 0,1 0 0 0,-4 0 0-2,-2 0 0 2,6 0 0 0,2 0 0 0,0 0 0 0,-3 0 0-2,3 0 0 2,-4 0 0 0,4 0 0-2,0 0 0 2,0 0 0 0,0 0 0-1,0-5 0-1,-9-3 0 2,6-2 0 0,3 6 0 1,-4-5 0-3,1 3 0 2,-10-8 0 0,13 8 0 0,0 1-955-3</inkml:trace>
    </iact:actionData>
  </iact:action>
  <iact:action type="add" startTime="51589">
    <iact:property name="dataType"/>
    <iact:actionData xml:id="d16">
      <inkml:trace xmlns:inkml="http://www.w3.org/2003/InkML" xml:id="stk16" contextRef="#ctx0" brushRef="#br1">5922 16769 1132 0,'0'0'602'7,"0"0"-322"-1,0 0-247 3,0 0-33-2,0 0 0 1,0 0 0-1,0 0 0 1,36-40 0-1,3 23 0 1,6 0 0-2,14 0 0 3,21-5 0-1,14-3 0 0,14 5 0-2,18-2 0 2,1 3 0-1,11 1 0 3,1 8 0-6,3 3 0 5,-10 7 0-1,-3 0 0 0,-22 0 0-2,-14 0 0 2,-16 14 0-1,-4-6 0 1,-11 1 0-2,-6-3 0 3,2 9 0-1,-3 9 0-1,-7 18 0 0,13 17 0 1,-4 9 0-1,-1 3 0 2,-8 2 0-3,1-15 0 2,-1-2 0 0,4-5 0 1,3-1 0-4,15 1 0 3,7 2 0 0,10-5 0-1,9 1 0 0,2-5 0 0,12-2 0 1,12-5 0 0,10 2 0-2,9-5 0 3,8-6 0-1,0 6 0 0,2-6 0-2,-8 3 0 3,-5-1 0-2,-9-10 0 2,-4 0 0-4,12-8 0 3,7-5 0 0,1 5 0 0,11-7 0 0,-11 3 0-2,5-4 0 2,-2-4 0 0,-2 0 0 0,12 0 0-2,6-23 0 1,5 0 0 2,-1 1 0-3,-7 5 0 2,0-8 0 0,-17-10 0 0,-7-12 0-2,-3-24 0 2,-2-10 0 0,0-25 0 0,-11-20 0-2,-18-18 0 1,-6 4 0 2,-20 16 0-1,-11 31 0-2,-7 26 0 2,-5 19 0-1,-12 9 0 2,-15 5 0-2,-9 4 0-1,-2-13 0 2,-9-13 0 1,-7-15 0-3,0-10 0 2,0-9 0 0,-3 5 0 0,-25 7 0-2,-21 5 0 2,-2 6 0 0,-23 3 0 0,0 2 0-3,8 6 0 3,6 4 0 0,20 16 0 0,17 8 0-2,12 8 0 2,11-2 0 0,0-10 0 1,11-10 0-2,16-15 0 0,9-4 0 0,3-1 0 2,-1-5 0-3,9 3 0 3,2 0 0-2,3-2 0 1,5 6 0-2,-14 11 0 2,-2 7 0 0,-12 8 0 0,-6 0 0-2,-3-5 0 2,3-4 0 0,2-10 0 0,11-12 0-2,0-5 0 2,-12-6 0 0,-1 1 0 0,-13-1 0-2,-10 0 0 2,0 3 0-1,-16 2 0 2,-27 5 0-3,-8 1 0 2,4 8 0 0,-6 6 0 0,6 4 0-2,-3 7 0 3,6 6 0-2,-2 7 0 1,-8 9 0-2,3 11 0 2,-2-3 0 0,-7 8 0 0,12-1 0-2,-4 1 0 2,4-1 0 0,-2-1 0 1,6-1 0-4,5 0 0 3,6-2 0 0,8 3 0 0,6 0 0-2,-4 2 0 2,6-4 0 0,-8 4 0 0,-10-5 0-2,-2 5 0 2,2-2 0 0,-13 0 0 0,7-5 0-2,5 3 0 2,4-1 0 0,9-6 0 0,-3 0 0-2,14-4 0 2,-1 0 0-1,3 0 0 1,1 0 0 0,1 4 0-1,-4-2 0 0,9-2 0 2,-1-3 0-4,1-2 0 3,-7-5 0 1,10 1 0-1,-7 0 0-2,-2 1 0 2,5 1 0-1,1-3 0 2,1 2 0-3,-12 0 0 2,12 3 0-1,-1 2 0 1,-4-4 0 1,7 0 0-2,0 4 0 0,0 3 0 1,0 4 0-2,3 13 0 2,4-3-107-1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489">
    <iact:property name="dataType"/>
    <iact:actionData xml:id="d0">
      <inkml:trace xmlns:inkml="http://www.w3.org/2003/InkML" xml:id="stk0" contextRef="#ctx0" brushRef="#br0">28697 3941 748 0,'0'0'752'8,"0"0"-402"0,0 0-153-2,0 0-197 1,0 0 0 2,0 0 0-4,169 4 0 5,-86-6 0-3,17 2 0 1,6 0 0-1,10 0 0-1,1 0 0 3,-5 5 0-2,-14 9 0 0,-24 0 0 1,-20-5 0 0,-28-4 0-1,-9-2 0-1,-12-3 0 3,-5 2 0-2,0-2 0 1,0 0 0 1,0 0 0-3,-45-22 0 2,-16-28 0-1,-27-14 0 0,-7-13 0 1,-3-9 0 0,-2-4 0 1,3-4 0-4,14 10 0 3,25 14 0 0,15 19 0 0,14 24 0-3,18 12 0 4,11 13 0-1,0-2 0-1,0 4 0-1,0 0 0 2,0 0 0 0,0 43 0 1,24 21 0-2,-4 20 0-1,0 15 0 2,0 11 0 0,1 2 0-2,-5 0 0 3,-13 0 0-2,1-1 0 2,0-13 0-1,4-15 0-2,-7-26 0 1,-1-26 0 1,0-21 0-2,13-10 0 2,15-18 0 0,11-46 0 1,20-34 0-1,6-18 0-2,15-19 0 2,17-11 0 0,-5-3 0-2,-3 7 0 2,-9 23 0 0,-32 28 0 0,-12 36 0 0,-17 26 0-2,-19 21 0 2,0 8 0 0,0 0 0 0,0 0 0-2,-55 5 0 2,-33 34 0 1,-41 9 0-4,-15 9 0 3,-14 5 0 0,10 4 0 0,-5 5 0-3,22 2 0 4,11-6 0-1,30-9 0 0,26-11 0 0,35-13 0-2,13-10 0 2,16 2 0-1,5-4 0 0,31-19 0 1,-12 3-667 0</inkml:trace>
    </iact:actionData>
  </iact:action>
  <iact:action type="add" startTime="7584">
    <iact:property name="dataType"/>
    <iact:actionData xml:id="d1">
      <inkml:trace xmlns:inkml="http://www.w3.org/2003/InkML" xml:id="stk1" contextRef="#ctx0" brushRef="#br1">14486 12967 1222 0,'0'0'496'5,"0"0"-218"3,0 0-227-1,0 0-51 2,197 2 0-4,-157 1 0 3,7 0 0 0,19-3 0 0,8 0 0-2,21 0 0 3,3 0 0-1,-1 0 0 0,-8 0 0-2,-5 0 0 1,-2 9 0 1,5 1 0 1,2 2 0-4,6-2 0 5,10 0 0-2,11-3 0 1,-2-1 0-4,-4-6 0 3,3 3 0 0,-20-3 0-1,-4 4 0 0,-18 1 0 1,-10 3 0 1,-5 0 0-2,1-2 0 0,6 3 0 1,1-4 0 0,13-2 0 0,0 0 0-3,4-1 0 3,-1 3 0 0,-3-2 0 0,2 6 0-2,-8 0 0 1,3-3 0 3,6-3 0-3,1-3 0-1,-1 0 0 2,13 0 0 0,-5-9 0 0,-4-5 0-2,-1 0 0 2,-9-1 0 0,-2 4 0 0,-5 0 0-2,-9 1 0 3,-2 3 0-2,5 7 0 2,-1 0 0-3,8 0 0 2,7 0 0-1,6 12 0 0,3 0 0 0,9-2 0 1,-2-1 0 0,7-1 0 1,-6 0 0-3,-3 1 0 2,2-1 0-1,-5-8 0 1,9 0 0-2,-6 0 0 2,6-5 0 0,-11-22 0 0,-5 7 0-2,-4-4 0 3,-7 7 0-1,5 4 0-1,-10 1 0 0,14 4 0 0,-6 0 0 1,3 2 0 0,9 0 0-2,11 4 0 3,-7-1 0-2,13 3 0 1,-3 0 0-2,3 0 0 2,-1 0 0 1,4-6 0-2,-6-2 0-1,3-1 0 2,-3-2 0 1,-9-4 0-2,-1 7 0-1,3-3 0 3,-7-2 0-3,1-4 0 4,0-9 0-5,3 0 0 3,-7 13 0 0,-12 3 0 0,-6 10 0-3,-4 0 0 4,-3 4 0-1,-13 15 0 0,2-2 0-2,-5-5 0 4,1-4 0-3,1-3 0 0,-5 2 0-1,-8-4 0 2,8-3 0 0,-3 0 0 0,-2 0 0-2,9 0 0 3,10 0 0-2,-4 0 0 1,-4 0 0-2,2 0 0 2,-4 0 0 0,-1 0 0 0,-5 0 0-1,-11 0 0 0,-6 0 0 0,-9 0 0 1,-6 0 0-2,4 0 0 2,-6 0 0-1,0 0 0 2,0 0 0-3,0 0 0 1,0 0 0 3,-8 0 0-3,-17 0 0-1,-14-3 0 3,-2-4 0-2,-7 4 0 1,-18 1 0-2,-4-1 0 2,-11 1 0 0,4 2 0-1,-19 0 0-1,5 0 0 2,-19 0 0 0,-2 10 0 0,-4 13 0-2,-3 0 0 3,1-4 0-2,-4-3 0 2,-1-1 0-3,-11 0 0 2,10-1 0 0,-10-3 0 0,20-1 0-2,1-1 0 2,11-6 0 0,2-1 0 0,0-2 0-2,3 0 0 2,13 0 0 0,0 0 0 1,4 0 0-4,8-2 0 3,11-3 0 0,1 2 0 0,4 3 0-2,4 0 0 2,-5 0 0-1,1-4 0 3,2-1 0-5,8 0 0 3,5 5 0 0,5 0 0 0,5 0 0-2,-2 0 0 2,-3 0 0-1,-5 0 0 2,-2 0 0-3,-1 0 0 2,-9 0 0 0,6 0 0 0,5 0 0-2,0 2 0 2,2 5 0 0,3 1 0 0,-3-3 0-2,-1 3 0 2,-11-8 0 0,7 0 0 0,-14 0 0-1,-5 0 0 0,0 0 0 1,-13 0 0 0,0 0 0-2,1 4 0 2,5 1 0-1,-3 6 0 2,7-2 0-3,-6-4 0 1,5 2 0 2,-1-5 0-1,5-2 0-2,-4 0 0 2,-5 0 0 1,-6 0 0-2,-3 0 0-1,3 0 0 2,-10 0 0-1,10 0 0 2,-7 0 0-3,15 0 0 2,-6 5 0 0,19 1 0 0,-4 0 0-3,5-5 0 4,8-1 0-1,-7 0 0 0,-4 0 0-2,-4 0 0 2,-5 0 0 0,5 0 0-1,7 0 0 0,-2 0 0 1,10 0 0-1,-8 0 0 2,1 0 0-3,5 0 0 2,-1 0 0 0,-9 0 0 0,0 0 0-2,2 0 0 2,-10 0 0 0,0 0 0 0,7 0 0-3,-7 0 0 4,0 4 0-1,2 4 0 0,-7 0 0-1,6-1 0 0,-4 0 0 2,8-1 0-2,3-2 0-2,6-1 0 4,3-1 0-1,-5-2 0 0,-2 2 0-1,1-2 0 0,11 4 0 1,-6-2 0 0,9 2 0-2,1-1 0 1,-9-1 0 1,10 1 0 0,-2-3 0-2,1 3 0 3,-10-3 0-1,13 0 0 0,-1 0 0-3,2 0 0 3,1 0 0 0,12 0 0 0,2 0 0-2,8 0 0 3,3 0 0-1,10 0 0-1,1 0 0 0,-1 0 0 0,-1 0 0 1,-2 0 0 0,3 0 0-1,3 0 0 0,0 0 0 1,0 0 0 1,13-8 0-4,34-7 0 4,11-2 0-1,-26 12 0 0,-5 5-817-3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5594">
    <iact:property name="dataType"/>
    <iact:actionData xml:id="d0">
      <inkml:trace xmlns:inkml="http://www.w3.org/2003/InkML" xml:id="stk0" contextRef="#ctx0" brushRef="#br0">4384 14639 946 0,'0'0'332'7,"0"0"-214"1,0 0 36 0,0 0-30-3,0 0-16 3,0 0 50 1,0 0-51-2,175-6-107-1,-86-11 0 2,22-6 0 0,20 1 0 0,17-3 0-2,10 3 0 3,1 5 0-2,6 8 0 1,5 3 0-1,-6 3 0 0,-1 3 0 2,1 0 0-1,10 0 0-2,7-5 0 3,8-3 0-3,11 2 0 3,-2 3 0-3,-5 3 0 2,-22 0 0 0,-13 0 0 0,-4 0 0-2,-11 9 0 2,1 7 0-1,-3-7 0 1,-11-9 0-2,-5 0 0 3,-18 0 0-1,-10 0 0 0,-13 0 0-2,-9 0 0 2,-9 0 0-1,5 0 0 1,-19 10 0-1,4 0 0 1,-15-10 0-1,-9 0 0 1,-5 0 0-2,-6 0 0 2,-8 0 0 1,-3 0 0-1,3 0 0-3,0 0 0 3,-6 0 0 1,1 0 0-1,7 0 0-3,-13 0 0 4,-2 0 0-2,9 0 0 1,-9 0 0-1,0 0 0 1,0 0 0-1,-9-10 0 2,-32-17 0-3,-9-15 0 2,-27-14 0 0,-13-6 0 0,-1-2 0-2,-9 2 0 2,7 6 0-1,12 16 0 1,21 8 0-1,15 16 0 1,22 10 0 0,10 3 0-1,10 3 0-1,3 0 0 3,0 0 0-2,0 0 0 2,0 0 0-4,0 20 0 4,13 5 0-1,20-1 0 3,17 6 0-8,11-2 0 5,7 3 0 0,7-1 0 1,-10-1 0-4,-5-1 0 2,-4 3 0 2,-12-4 0-1,-6 8 0-2,-15 1 0 2,-7 0 0-1,-12 1 0 2,-4 2 0-4,-4 7 0 4,-53 4 0-1,-7 3 0 0,-20 1 0-2,5 2 0 2,6-3 0 0,21-5 0 0,16-11 0-2,12-14 0 2,19-23 0 0,5 0 0 0,16-37 0-2</inkml:trace>
    </iact:actionData>
  </iact:action>
  <iact:action type="add" startTime="6862">
    <iact:property name="dataType"/>
    <iact:actionData xml:id="d1">
      <inkml:trace xmlns:inkml="http://www.w3.org/2003/InkML" xml:id="stk1" contextRef="#ctx0" brushRef="#br0">9248 14198 378 0,'0'0'480'6,"0"0"-312"2,0 0-2-2,0 0-2 2,0-187-20 0,0 110-20 0,0-9-22-2,0-8-26 2,12-11 8 0,0-5-10 0,1-10-22-2,-8-12-17 3,-3 2-35-2,-2-1 0 1,0-5 0-2,0 2 0 2,0-7 0 1,0-5 0-2,0-3 0-1,0 4 0 2,0-5 0 0,0 4 0-2,0 11 0 2,0 8 0 0,0 9 0 0,13 0 0 0,-6 3 0-1,-7-5 0 1,0-5 0 0,0 4 0 0,0 4 0-2,0 4 0 2,0 7 0 0,0 2 0 0,0 0 0-2,0 10 0 2,0 13 0 2,-7 25 0-4,6 23 0-1,1 14 0 3,-3 11 0 1,3 3 0-2,0 3 0 0,0 2 0 0,0 0 0 1,0 0 0 0,0 0 0-1,0 22 0 1,0 23 0 0,-11 8 0 0,-7 12 0-2,-10 11 0 2,-13-1 0 0,-12 5 0-2,-7-13 0 2,-3-14 0 0,3-10 0-1,15-15 0 1,13-11 0-2,12-10 0 2,20-7 0 0,0 0 0-2,0-2 0 4,32-40 0-3,16-15 0 0,1-12 0 0,2 1 0 0,-8 1 0 2,-2 11 0-2,-3 11 0 1,-9 13 0-1,-11 9 0 1,-6 16 0 0,4 7 0-1,0 0 0 0,1 2 0 1,11 37 0 0,8 21 0-1,5 12 0-1,5 10 0 2,-5-9 0 0,-4-11 0 1,-13-23 0-4,-9-19 0 5,-10-11 0-4,-5-9 0 1,0 0 0 1,0 0-389 0</inkml:trace>
    </iact:actionData>
  </iact:action>
  <iact:action type="add" startTime="7913">
    <iact:property name="dataType"/>
    <iact:actionData xml:id="d2">
      <inkml:trace xmlns:inkml="http://www.w3.org/2003/InkML" xml:id="stk2" contextRef="#ctx0" brushRef="#br0">9628 9587 626 0,'0'0'334'5,"0"0"-52"4,0 0-20-3,0 0-176 2,0 0-42-1,0 0 32 1,0 0-44-2,54-218-14 2,-54 126 10 1,0-19-12-2,0-3 12 1,-26-8-2-1,11-7-2 1,-11 0-14 0,12 5 0-3,-5 3-6 4,-1 10-2 0,4-2 0 0,0 1 2-4,11 4-2 3,-8 10 0 0,10 13 0 0,-4 4-2-2,-3 2-2 2,0 2 2 0,0-2 0 1,0 8 4-4,8 12-4 3,2 14 2 0,0 11-2 0,0 16 6-2,0 9 6 1,0 5 32 1,0 4 17 0,2 0-61-3,0 0 0 3,-2 20 0 0,0 17 0 0,0 11 0-2,0-1 0 2,-11 7 0 0,-11 4 0 0,-1 7 0-1,0 6 0 0,-1-6 0 1,7-13 0 0,-3-6 0-2,4-21 0 2,9-10 0 0,-2-11 0 0,7-4 0-2,2 0 0 2,0 0 0 0,0-19 0 1,0-20 0-4,0-8 0 3,2-5 0 0,18 2 0 1,-1 2 0-4,1 0 0 3,1 4 0 0,-1 7 0 0,0 9 0-1,-1 9 0 0,-2 6 0 1,-1 13 0-2,5 0 0 2,-4 0 0 0,6 20 0 0,-2 13 0 0,2 15 0-2,1 17 0 3,11 16 0-2,3 1 0 2,-11-6 0-4,5-14 0 3,-14-25 0 0,-8-15 0 0,-10-14 0-2,0-8 0 2,0 0 0 0,0 0-1992 0</inkml:trace>
    </iact:actionData>
  </iact:action>
  <iact:action type="remove" startTime="11473">
    <iact:property name="style" value="instant"/>
    <iact:actionData xml:id="d3" ref="#d0"/>
  </iact:action>
  <iact:action type="add" startTime="11479">
    <iact:property name="dataType" value="strokeEraser"/>
    <iact:actionData xml:id="d4">
      <inkml:trace xmlns:inkml="http://www.w3.org/2003/InkML" xml:id="stk3" contextRef="#ctx0" brushRef="#br1">14332 18910 958 0,'0'0'622'9,"0"0"-458"-3,0 0-8 0,0 0-78 2,0 0-78-1,0 0-34 2,8-7-270-3,-8-5-1230 2</inkml:trace>
    </iact:actionData>
  </iact:action>
  <iact:action type="add" startTime="11855">
    <iact:property name="dataType" value="strokeEraser"/>
    <iact:actionData xml:id="d5">
      <inkml:trace xmlns:inkml="http://www.w3.org/2003/InkML" xml:id="stk4" contextRef="#ctx0" brushRef="#br1">15914 17196 954 0,'0'0'358'7,"0"0"-54"1,0 0-76 0,0 0-106-2,0 0-70 2,0 0-23 1,32-8-29 0,-32 8 0-4,0-4 0 3,0-1 0-1,0 0-97 2,0-6-913-1</inkml:trace>
    </iact:actionData>
  </iact:action>
  <iact:action type="add" startTime="12350">
    <iact:property name="dataType" value="strokeEraser"/>
    <iact:actionData xml:id="d6">
      <inkml:trace xmlns:inkml="http://www.w3.org/2003/InkML" xml:id="stk5" contextRef="#ctx0" brushRef="#br1">16381 15932 664 0,'0'0'550'8,"0"0"-550"-2,0 0-126 2,0 0-156-1</inkml:trace>
    </iact:actionData>
  </iact:action>
  <iact:action type="remove" startTime="12650">
    <iact:property name="style" value="instant"/>
    <iact:actionData xml:id="d7" ref="#d1"/>
  </iact:action>
  <iact:action type="add" startTime="12654">
    <iact:property name="dataType" value="strokeEraser"/>
    <iact:actionData xml:id="d8">
      <inkml:trace xmlns:inkml="http://www.w3.org/2003/InkML" xml:id="stk6" contextRef="#ctx0" brushRef="#br1">16175 15345 462 0,'0'0'928'7,"0"0"-708"-1,0 0-54 3,0 0-118-1,0 0-48 0,0 0-78-2,2-30-390 2,-2 23-712-1</inkml:trace>
    </iact:actionData>
  </iact:action>
  <iact:action type="remove" startTime="13003">
    <iact:property name="style" value="instant"/>
    <iact:actionData xml:id="d9" ref="#d2"/>
  </iact:action>
  <iact:action type="add" startTime="13004">
    <iact:property name="dataType" value="strokeEraser"/>
    <iact:actionData xml:id="d10">
      <inkml:trace xmlns:inkml="http://www.w3.org/2003/InkML" xml:id="stk7" contextRef="#ctx0" brushRef="#br1">16409 13211 1192 0,'0'0'356'7,"0"0"-188"2,0 0-90-4,0 0-78 3,0 0-20 0,0 0-108 1,39-32-586-3</inkml:trace>
    </iact:actionData>
  </iact:action>
  <iact:action type="add" startTime="14658">
    <iact:property name="dataType"/>
    <iact:actionData xml:id="d11">
      <inkml:trace xmlns:inkml="http://www.w3.org/2003/InkML" xml:id="stk8" contextRef="#ctx0" brushRef="#br0">4577 14517 970 0,'0'0'404'6,"0"0"-128"2,0 0-54 0,195-98-68 0,-137 58-133-2,9-1-21 2,-6-7 0 0,19-2 0 0,-4 1 0-2,8 2 0 3,16 0 0-2,9 4 0 1,0-2 0-2,7 0 0 2,1-2 0 0,5-2 0 0,8 1 0-1,8-1 0 0,1-3 0 1,-1 3 0 0,-10 0 0-2,-8 4 0 2,0 6 0 0,-10 2 0 0,-2 3 0-2,2-3 0 2,4-3 0 0,7-9 0 0,-4 2 0-2,3-7 0 2,-7 3 0 0,-4 3 0 1,-6 3 0-4,7 3 0 3,-5 3 0 1,-2-6 0-2,14 0 0-1,-4-3 0 2,-1 3 0 0,-9 5 0 0,-5 7 0-1,-2 8 0 0,-12 0 0 1,0-4 0 0,6-7 0-2,-6-5 0 2,9-8 0 0,-6-1 0 0,-6-4 0-2,-4-1 0 3,-11 3 0-2,-5-4 0 2,-1 2 0-4,0 4 0 3,-6 2 0 0,8 7 0 1,4-5 0-3,9 4 0 2,9 0 0 0,6-3 0 0,11-4 0-1,5-1 0 0,-4-2 0 0,2-10 0 2,-4-1 0-3,0-2 0 2,0 1 0 0,-6 0 0 0,9 3 0-2,-9-1 0 2,7 8 0 0,-10 3 0 0,6 3 0-2,-1 1 0 2,-8 4 0 0,9 5 0 0,0-6 0-3,6-3 0 4,7-1 0 0,-10-2 0-2,-8-1 0-1,-2 3 0 2,-19 7 0-1,8-5 0 2,2 1 0-3,4-2 0 1,12-5 0 1,-2 0 0 0,10-2 0-1,-8-3 0 1,-10 10 0 0,7 3 0 0,-14 10 0-3,1 14 0 3,2 6 0 1,-2 3 0-2,9-4 0-1,-11-2 0 2,-8-5 0 1,3-5 0-2,-11-5 0 1,0-5 0-2,-5 1 0 2,-1-4 0 1,-11 5 0-4,5 3 0 4,-9 7 0-1,-14 5 0 0,1 6 0-3,-18 6 0 4,5-3 0-2,-12 2 0 2,10 3 0-4,-12 3 0 4,-2 2 0-1,0-3 0-1,0 1 0 0,0 1 0 0,-16-1 0 2,-28-6 0-1,-29 0 0-2,-11-2 0 2,-19-2 0-1,-17 1 0 2,-1 5 0-3,3-6 0 1,12 11 0 1,9 2 0 1,15 0 0-4,10 0 0 4,24 0 0-1,21 2 0 0,11 2 0-2,16-2 0 1,0-2 0 2,0 2 0-1,23 5 0-2,30 1 0 2,19-1 0 0,20-5 0 0,16-2 0-2,2 0 0 1,-2 0 0 1,6-9 0 0,-12 3 0-2,-15 2 0 3,-5 4 0-1,-13 0 0-1,-18 0 0-1,-11 0 0 3,-6 0 0-1,-27 2 0 0,2 0 0-3,-9 14 0 4,0 16 0-1,-29 14 0-1,-15 14 0-1,-6 6 0 2,-7 4 0 1,2 1 0-1,-2-5 0-3,8-1 0 4,0-6 0-2,20-7 0 2,-3-11 0-3,9-1 0 1,2-16 0 1,21-24 0 1,0 0-289-3</inkml:trace>
    </iact:actionData>
  </iact:action>
  <iact:action type="add" startTime="16414">
    <iact:property name="dataType"/>
    <iact:actionData xml:id="d12">
      <inkml:trace xmlns:inkml="http://www.w3.org/2003/InkML" xml:id="stk9" contextRef="#ctx0" brushRef="#br0">14075 9481 620 0,'0'0'284'6,"0"0"-26"2,0 0 28-2,0 0-112 2,0 0-144 0,0 0-12-2,0 0 64 3,-29 0 26-2,-34-15 2 1,-14-10-33 0,-13 1-77-2,-4-7 0 2,-6-5 0 0,3-7 0 0,-1 4 0-2,9 2 0 3,-4 3 0-2,9 3 0 3,0 5 0-4,2-4 0 3,6 5 0-1,-1-2 0-2,6-5 0 1,-2 3 0 2,-4-4 0-2,-2 2 0-1,-2 4 0 2,1-1 0-1,-4 1 0 2,3 3 0-1,4-4 0-2,6-1 0 2,6 2 0 0,4-1 0 0,0-1 0-2,-2 4 0 3,0 5 0-2,-1 0 0 1,3 3 0-2,9 3 0 2,14 6 0 0,11-1 0 0,0 4 0-2,0-4 0 1,5 2 0 1,5 1 0 0,10 0 0-2,-9 2 0 1,8 1 0 2,-5-1 0-1,9 4 0-2,-3-3 0 1,1 3 0 2,6 0 0-3,0 0 0 2,0-3 0 0,0 0 0 0,0-2 0 0,17-7 0-2,22 1 0 2,6-5 0 0,24 2 0-1,2-1 0 0,16 2 0 0,7 3 0 2,13 0 0-2,-4-2 0 0,-12 4 0 1,-1 3 0-1,-22 1 0 3,-24 4 0-6,-11 0 0 5,-17 0 0-1,-13 0 0 0,-3 0 0-2,0 0 0 1,-16 0 0 1,-32 5 0 1,-21 2 0-3,-14-4 0 2,-5-3 0 0,-12 0 0 0,2 0 0-2,4 7 0 2,12 5 0 0,18-4 0 0,10 1 0-2,28-4 0 2,9-1 0 0,9 5 0 0,8 8 0-2,5 10 0 1,41 11 0 2,15 8 0-1,16 2 0-2,3 0 0 2,1-4 0 1,-9-6 0-2,-21-14 0-1,-15-9 0 2,-18-7 0 0,-18-5 0-2,0-3 0 2,-18 0 0 0,-12 0-91 0</inkml:trace>
    </iact:actionData>
  </iact:action>
  <iact:action type="add" startTime="17726">
    <iact:property name="dataType"/>
    <iact:actionData xml:id="d13">
      <inkml:trace xmlns:inkml="http://www.w3.org/2003/InkML" xml:id="stk10" contextRef="#ctx0" brushRef="#br0">11397 8441 456 0,'0'0'648'6,"0"0"-256"2,0 0-92 0,113 163-128-2,-86-103-93 2,5 2-79 0,-1-1 0 0,-1-4 0-2,-2-3 0 2,8-5 0 0,-3-6 0 0,-2-7 0-2,9-10 0 2,-4-13 0 0,-15-4 0-2,-5-9 0 2,-9 4 0 0,-7-4 0 0,0 0 0 0,0 0 0-2,-7-26 0 2,-14 5 0 0,2-3-355-2</inkml:trace>
    </iact:actionData>
  </iact:action>
  <iact:action type="add" startTime="18160">
    <iact:property name="dataType"/>
    <iact:actionData xml:id="d14">
      <inkml:trace xmlns:inkml="http://www.w3.org/2003/InkML" xml:id="stk11" contextRef="#ctx0" brushRef="#br0">11376 8439 1114 0,'0'0'364'6,"0"0"-212"2,0 0-82 0,0 0-20 0,0 0 50-2,0 0 30 3,-168-76-63-2,96 42-67 2,1-8 0-4,-10-6 0 3,-8-1 0 1,8-5 0-1,-6 2 0-3,6 0 0 4,4 3 0-2,4 7 0 1,10 5 0-2,5 7 0 2,1 3 0 1,8 7 0-1,-9-7 0 0,-2 0 0-3,-3-7 0 3,-11-3 0 1,7-1 0-3,-10-6 0 1,0 2 0 1,-4 2 0 1,10-3 0-4,2 8 0 3,9 5 0 1,17 3 0-2,7 12 0 0,15 0 0 1,14 10 0-1,7 0 0 2,0 1 0-3,0 4 0 2,0-1 0 0,0 1 0 0,0 0 0-2,0-4 0 1,0 1 0 1,0 3 0 0,0-6 0-2,0 4 0 3,7-3 0-2,14 1 0 2,-1 2 0-3,9 2 0 2,-2 0 0-1,8 0 0 2,10 0 0-1,7 0 0-2,3-4 0 2,5-9 0 0,-4 2 0-2,2-4 0 2,-6 4 0-1,-8 3 0 2,-6 5 0-4,-15 3 0 3,-3 0 0 0,-16 0 0 0,-4 0 0-2,0 0 0 2,0 0 0 0,0 0 0 0,-17 14 0-1,-42 11 0 0,-20 1 0 2,-5-4 0-1,-16-3 0-2,3-4 0 2,10-1 0 0,12 0 0 0,11-3 0-2,22-3 0 2,7 1 0 0,24-6 0-1,0 0 0 1,11-1 0-1,0 4 0 0,0 18 0 2,31 11 0-3,17 24 0 2,-2 14 0 0,8 6 0 0,-8-4 0-2,5-14 0 2,-8-17 0-1,-9-13 0 2,-5-12 0-1,-15-2 0-2,-4-9 0 2,-4-5 0-1,-6-3 0 0,0 0 0 1,0 0 0-1,0-3-921 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2817">
    <iact:property name="dataType"/>
    <iact:actionData xml:id="d0">
      <inkml:trace xmlns:inkml="http://www.w3.org/2003/InkML" xml:id="stk0" contextRef="#ctx0" brushRef="#br0">6316 14517 110 0,'-13'7'232'7,"13"-7"-44"-1,0 0 54 2,0 0-22 0,0 0 12 0,0 0 76-2,0 0-114 1,0 0-40 2,9-3-40-1,2-14-61-2,15-10-53 3,5-3 0-2,5-7 0 1,0-7 0-2,15-4 0 2,3-5 0 0,9-6 0 0,17-3 0-2,-3 2 0 4,7-1 0-2,-3 8 0 0,-1 2 0-2,-3 0 0 1,0 1 0 2,-6 4 0-1,1-2 0-2,-4 4 0 2,5-3 0-1,-5 2 0 3,-3-1 0-3,3-1 0 0,-1 2 0-1,7-7 0 4,-8 2 0-5,5-1 0 4,-1 4 0-3,-3 6 0 3,-6-4 0-3,8-2 0 2,-8 0 0 0,0-1 0 0,-9 3 0-2,-8 5 0 2,1 3 0 0,-6-4 0 0,13 3 0-2,-3-8 0 2,11 1 0 0,-1-2 0 0,2-7 0-2,0 3 0 2,-2 0 0 0,2 0 0 1,0 4 0-4,-9 3 0 3,-4 1 0 0,-5 1 0 0,4 1 0-2,-4-3 0 2,1-3 0-1,-1-1 0 2,-5-2 0-3,4 5 0 2,-4 5 0 0,-5 5 0 0,6 1 0-2,-7-1 0 2,7-1 0-1,2-4 0 1,-1-4 0-1,0-1 0 0,-3 0 0 1,5 3 0 1,-1 0 0-3,-1 1 0 2,4 1 0 0,2-1 0 1,-5 5 0-4,0 2 0 3,2-3 0 0,0-2 0 0,10-1 0-2,-1-4 0 2,4-1 0 0,4-2 0 0,-1 2 0-2,2-4 0 1,3 0 0 2,-3 0 0-1,-5 7 0-2,-4 6 0 2,-8 5 0-1,-3 6 0 1,-12 2 0-1,10-3 0 2,-3-1 0-2,5-4 0 1,11-4 0-3,-7-1 0 4,2 0 0-1,3-3 0 0,-7 1 0-2,-2-1 0 4,-2 7 0-4,-3-3 0 2,2 1 0-2,4 2 0 2,-1-3 0 0,2-5 0 0,-1 1 0-2,2-3 0 2,-1 0 0 0,6 3 0-2,-5 2 0 2,-4 0 0 1,4 5 0-2,-4-3 0 1,-3 4 0-2,-1 0 0 2,-9 1 0 0,7 4 0 0,-4-4 0-1,6-4 0 0,5 0 0 1,0-3 0 0,2 4 0-2,4-2 0 2,-4 1 0 0,-4 0 0 0,-8 1 0-2,6 1 0 2,-5-2 0-1,-4 2 0 2,2 4 0-3,-4 0 0 3,-1 2 0-2,-6 4 0 1,2-1 0-3,0 1 0 4,2 0 0-1,3 2 0-1,-11 1 0 1,3 1 0-2,-2 1 0 5,-1 3 0-5,-5 4 0-2,3 2 0 4,-9 1 0 1,11 1 0-1,-14-5 0-3,2-1 0 3,2-4 0 0,3-1 0 1,-3 3 0-3,-3 9 0 1,-2 2 0 1,0 3 0-1,0 0 0 0,0 0 0 1,0 0 0 0,0 0 0 0,0 0 0-1,-2 0 0 1,-26 14 0 0,-10 9 0 0,-14 7 0-3,-9 2 0 3,-7 5 0 1,-23-1 0-2,-6-3 0 0,5 1 0 1,0-6 0-1,21-6 0 2,14-2 0-4,17-3 0 3,16-8 0 0,14-7 0-1,7-2 0 0,3 0 0 2,0 0 0-2,0 0 0 1,21 0 0-1,18-2 0 0,14-17 0 1,11-8 0 0,0-3 0-2,13-5 0 2,2 0 0 0,-8-1 0 0,3 6 0-2,-21 15 0 2,-19-1 0 0,-5 11 0 1,-17 2 0-4,-3 1 0 4,-9 2 0-2,0 0 0 2,0 0 0-4,4 5 0 3,-1 37 0 0,-3 20 0 0,0 19 0-1,0 10 0 0,0 7 0 1,-20-3 0 1,-1-5 0-3,2-11 0 1,-2-17 0 2,5-14 0-2,9-17 0-1,4-23 0 3,3-8 0-2,0-3-959 2</inkml:trace>
    </iact:actionData>
  </iact:action>
  <iact:action type="remove" startTime="5908">
    <iact:property name="style" value="instant"/>
    <iact:actionData xml:id="d1" ref="#d0"/>
  </iact:action>
  <iact:action type="add" startTime="5909">
    <iact:property name="dataType" value="strokeEraser"/>
    <iact:actionData xml:id="d2">
      <inkml:trace xmlns:inkml="http://www.w3.org/2003/InkML" xml:id="stk1" contextRef="#ctx0" brushRef="#br1">15826 16831 1244 0,'0'0'342'6,"0"0"-156"2,0 0-106 0,0 0-80 0,0 0-40-2,0 0-406 3</inkml:trace>
    </iact:actionData>
  </iact:action>
  <iact:action type="add" startTime="7575">
    <iact:property name="dataType"/>
    <iact:actionData xml:id="d3">
      <inkml:trace xmlns:inkml="http://www.w3.org/2003/InkML" xml:id="stk2" contextRef="#ctx0" brushRef="#br0">6409 14472 926 0,'0'0'276'7,"0"0"-52"2,0 0-70-2,0 0-42-1,0 0-4 2,0 0 0 1,94-89-10-2,-65 60-57-1,0-7-41 2,10-3 0 0,-3-7 0 0,12-1 0-2,-1-4 0 2,6-2 0 0,4-9 0 0,1 0 0-2,1 4 0 2,5-2 0 0,-3 6 0 1,3 7 0-3,-5-2 0 1,-5 8 0 2,-8 0 0-1,0-6 0-3,-5 6 0 3,3-4 0 0,-4-1 0 0,1 6 0-1,1-1 0 1,-2 3 0 0,4 1 0 0,-1 0 0-1,4-3 0-1,3-1 0 2,1-2 0 1,-4 1 0-4,-3 1 0 3,-2 4 0 0,5-1 0 0,-2-3 0-2,-6-2 0 2,2-5 0 0,-1-2 0 0,-4-1 0-2,-5 1 0 2,-1 5 0 0,-4 6 0 0,-1 9 0-2,-5-2 0 2,12 10 0 0,-4-1 0 0,8 1 0 0,-3 3 0-2,2-8 0 3,1 0 0-2,5-7 0-1,-1-5 0 2,10-7 0 0,-7 2 0 0,4-7 0-2,-4-2 0 2,8-6 0 0,-5-3 0 0,-5-2 0-2,2 10 0 4,-5-3 0-4,1 6 0 2,-1 3 0-1,1 4 0 0,-3-1 0 1,2 6 0 1,4-3 0-4,-1 0 0 3,2 2 0 1,-1-6 0-2,0 4 0-1,9-2 0 3,-3-4 0-1,4 1 0 0,-1-4 0-2,5 1 0 1,5-4 0 1,-5 1 0 0,1 5 0-2,-9 4 0 2,-5 6 0 0,10 7 0 0,-9 3 0-2,9-2 0 2,-6-2 0 0,10-4 0 0,4-7 0-1,-2-1 0 1,1-7 0 0,-4 6 0-1,-4-2 0-1,-2 7 0 2,-2 1 0 0,-5 0 0 0,5 1 0-2,-3 3 0 2,-2-5 0 1,10-1 0-2,-4-5 0-1,-6-2 0 3,7 0 0-1,-7 1 0-1,-4 4 0-1,-10 7 0 2,7 2 0 0,-2 1 0 0,-4 1 0-2,11 0 0 2,4 2 0 1,-5-1 0-2,1 4 0-1,1-8 0 2,3 2 0 0,3 0 0 0,8-5 0-1,1 1 0 1,-1-4 0 0,4-4 0-1,-8-2 0 0,4 0 0 1,-3-2 0 0,-6 1 0-1,-3 3 0 0,2 7 0 0,-5 3 0 2,1 1 0-2,-10 1 0-1,14-4 0 2,-7-2 0 1,-4 0 0-1,-2-1 0-3,-9 1 0 6,-4 2 0-6,0 7 0 3,-1 2 0-1,-1 5 0 0,2 0 0 2,-1 3 0-2,2 1 0-1,-5 6 0 2,-8 0 0 1,5 9 0-2,-6 1 0-1,-7-1 0 2,3 2 0 0,7-2 0 0,-7 2 0-2,0-2 0 2,-2 4 0 1,-1 0 0-1,0 0 0-3,0 0 0 4,0 0 0-2,0 0 0 1,-27 12 0-2,-23 12 0 2,-13 3 0 0,-8 4 0 0,-16 9 0-2,2-1 0 3,-12 0 0-2,13-5 0 1,-1-6 0-2,11-4 0 2,14-7 0 0,15-2 0 0,18-7 0-2,18-4 0 2,9-2 0 0,0-2 0 0,0 0 0-2,9 0 0 3,39 0 0-2,16 0 0 2,12-12 0-4,1-12 0 3,3-4 0 1,-12-4 0-2,5 5 0-1,-15-4 0 2,-5 8 0 0,-4 1 0 0,-11 7 0-1,-9 4 0 0,2 5 0 2,-5 6 0-1,-9 0 0-2,0 0 0 1,-6 0 0 1,2 9 0 0,-6 11 0-2,-7 11 0 2,3 8 0 0,-3 17 0 0,0 14 0-1,0 9 0 1,0 5 0 0,0-3 0-1,-3-12 0-1,-13-13 0 3,7-14 0-2,-4-15 0 1,10-6 0-2,0-12 0 3,3-9 0-2,0 0 0 2</inkml:trace>
    </iact:actionData>
  </iact:action>
  <iact:action type="add" startTime="10080">
    <iact:property name="dataType"/>
    <iact:actionData xml:id="d4">
      <inkml:trace xmlns:inkml="http://www.w3.org/2003/InkML" xml:id="stk3" contextRef="#ctx0" brushRef="#br0">12578 8471 554 0,'0'0'358'8,"0"0"-82"-2,0 0-86 2,0 0-86 0,0 0-32 0,0 0-36-2,0 0-2 2,13 0 54 0,-30-4 44 0,-15-16-2-2,-9-8-57 2,-4-6-73 0,-11-11 0 0,-11-4 0-2,-7-8 0 2,5-4 0 0,-3-1 0 0,13-3 0-2,3 1 0 4,8-7 0-3,-4 7 0 0,1 0 0-1,-3 3 0 2,6-1 0 0,-5 0 0 0,-4-2 0-2,4 2 0 2,3 3 0 0,7 4 0 0,5 9 0-2,11 9 0 2,-2 6 0 0,10 3 0 0,10 8 0-2,-4-1 0 2,3 4 0 0,7 2 0 0,3 6 0-2,0 4 0 2,0 0 0 0,0 2 0 0,7 0 0-2,12 0 0 3,6 0 0-2,-5 3 0 1,0 0 0-1,-8 0 0 0,-2 0 0 1,-9 0 0 0,12 0 0-2,-5 9 0 3,5 19 0-1,-10 2 0-1,5 4 0-1,-3 1 0 2,-5 6 0 0,0 13 0 0,0 5 0-2,-13 8 0 3,-12-5 0-1,-1-6 0-1,-3-8 0-1,12-6 0 2,5-14 0 0,0-11 0 0,5-8 0-2,3-4 0 2,4-5 0 0,0 0 0 0,0 0 0-2,0 0 0 3,11-31 0-2,1-10 0 1,-11-16 0-2,-1-4 0 2,0-11 0 0,0 1 0 0,-13 2 0-2,6 2 0 2,-3 13 0 1,10 17 0-2,0 10 0-1,0 17 0 2,22 5 0 0,14 5 0 0,6 0 0-2,9 9 0 2,-1 19 0 0,17 9 0 0,4-1 0-2,2-2 0 3,-5-3 0-1,-9-6 0-1,-15-8 0-1,-7-2 0 2,-21-8 0 1,-13-4 0-1,-3 4 0-2,0 4 0 1,0 5 0 1,-6-6 0 0,-7 0-1415-2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</inkml:definitions>
  <iact:action type="add" startTime="2619">
    <iact:property name="dataType"/>
    <iact:actionData xml:id="d0">
      <inkml:trace xmlns:inkml="http://www.w3.org/2003/InkML" xml:id="stk0" contextRef="#ctx0" brushRef="#br0">6151 14669 1002 0,'0'0'494'7,"0"0"-212"1,0 0-90-2,0 0-115 2,0 0-77 0,0 0 0 0,0 0 0-2,58-165 0 2,-44 121 0 0,5 0 0 0,7-3 0-2,-1-1 0 2,4 0 0 2,4-2 0-4,3-5 0 2,-7 5 0-3,11-8 0 5,-7 1 0-4,6-5 0 3,2 3 0-1,2-3 0-1,2 4 0 0,7-2 0-1,0 1 0 2,-2 4 0 1,-4 2 0-2,-1-2 0 0,-6 4 0 0,-1-2 0 1,4 0 0 0,-9 0 0-2,3-1 0 2,-7 7 0 0,3 5 0 0,-4-3 0-1,11-4 0 0,-14 0 0 1,7-3 0 0,-5-4 0-2,-5-6 0 3,7-8 0-2,-6 1 0 2,0-2 0-4,-3 4 0 3,9 10 0 0,-4 6 0 0,1 4 0-2,-1-5 0 2,4-2 0 0,1-15 0 0,-1-4 0-2,-4-2 0 2,0 4 0 0,-4 7 0 0,7 8 0-2,-5 7 0 3,0 8 0-1,2 1 0-1,7 1 0-1,0-8 0 3,7-7 0-2,7-11 0 1,-5-5 0-1,-8-1 0 0,5 5 0 1,-5 12 0 0,-4 12 0-2,-12 7 0 2,7 0 0 0,5 1 0 0,-2-9 0-2,4-4 0 2,-1-4 0 0,11-8 0 0,-1 2 0-1,10 1 0 1,-7 0 0 0,1 1 0-1,-1-5 0-1,-2 1 0 2,-1-7 0 0,-1-6 0 0,2-4 0-2,-1 6 0 3,0-1 0-2,-3 10 0 1,0-1 0-2,-10 4 0 2,9 4 0 0,-4 3 0 0,-3 9 0-2,7 0 0 3,1 0 0-2,3-1 0 1,7-5 0-2,6-1 0 2,-2-13 0 1,8-6 0-2,-2-3 0-1,-12 2 0 2,4 10 0 0,-8 2 0 0,-2 8 0-2,-7 8 0 2,8 0 0 0,-3 0 0 0,2 1 0-1,-2-1 0 0,-2-6 0 2,-3-4 0-2,7-3 0 0,2-2 0 1,-3 0 0-1,-5 1 0 1,6 1 0-1,-7 7 0 0,7 2 0 2,2 8 0-2,-5-6 0-1,3 2 0 3,3-10 0 0,0-11 0-2,-1-5 0-1,2-10 0 1,4-4 0 2,-7 0 0-2,1 1 0 0,-2 10 0 0,-9 17 0 1,-2 14 0 0,-2 14 0-2,-6 6 0 3,3-2 0-2,-2-3 0 1,2-6 0-2,7-4 0 2,-2-1 0 1,4-2 0-2,0-2 0-1,8-3 0 2,-1-3 0 0,11-6 0 0,-7-3 0-2,-2-2 0 2,-1 3 0 0,-6-3 0 0,-7 8 0-2,-8 8 0 2,-6 16 0 0,-6 12 0 0,-4 7 0-1,-3 5 0 0,2-3 0 1,-2 3 0 1,3-4 0-4,5 4 0 3,-6 0 0 0,-2 0 0 1,0 0 0-4,0 0 0 3,-15 0 0 0,-27 0 0 0,-3 24 0-2,-11 0 0 2,-4 7 0 0,-5 9 0 1,-7 1 0-4,-8 10 0 3,12 2 0 0,-2 4 0 0,19-8 0-2,-1-5 0 3,15-9 0-1,16-11 0-1,8-13 0 0,13-6 0 0,0-5 0 2,0 0 0-2,0 0 0-1,26 0 0 2,22-25 0 1,33-12 0-2,18-7 0-1,11-13 0 2,-1-5 0 0,-6 0 0 0,-9 3 0-2,-19 12 0 2,-23 16 0 0,-11 11 0 0,-22 12 0-2,-6 2 0 4,-13 6 0-4,0 0 0 2,0 0 0 0,0 9 0-2,0 39 0 3,-7 22 0-1,-22 11 0-3,-2 13 0 3,-6-4 0 0,0-7 0 1,1-12 0-4,13-10 0 3,6-16 0 0,1-11 0 0,11-8 0-2,5-9 0 2,0-3 0 0,0 2 0 0,0 3 0-2,5-14 0 2,11-5-407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</inkml:definitions>
  <iact:action type="add" startTime="4603">
    <iact:property name="dataType"/>
    <iact:actionData xml:id="d0">
      <inkml:trace xmlns:inkml="http://www.w3.org/2003/InkML" xml:id="stk0" contextRef="#ctx0" brushRef="#br0">27002 6781 1212 0,'0'0'658'8,"0"0"-481"-1,0 0-177 0,0 0 0 0,-162 0 0 2,74 0 0-2,-7 0 0-1,-2 0 0 2,7 0 0 0,19 0 0-2,10 0 0 2,25 12 0 0,36-10 0 0,0-2-493 0</inkml:trace>
    </iact:actionData>
  </iact:action>
  <iact:action type="add" startTime="4843">
    <iact:property name="dataType"/>
    <iact:actionData xml:id="d1">
      <inkml:trace xmlns:inkml="http://www.w3.org/2003/InkML" xml:id="stk1" contextRef="#ctx0" brushRef="#br0">26627 6813 690 0,'0'0'714'7,"0"0"-470"1,0 0-8-2,0 0-114 2,24 190-81 0,-24-112-41 0,0 7 0-1,0-1 0 0,9-2 0 2,-2-11 0-2,2-7 0-1,-2-17 0 2,-2-15 0 1,6-19 0-2,-9-9 0-1,1-4 0 2,4 0 0 0,-7 0 0 0,0 0 0-1,0 0 0 1,0 0 0-1,0-4 0 2,-23-7 0-4,-25-3 0 3,-25 6 0 0,5 3 0-2,-11 5 0 4,21 0 0-2,5 0 0-2,23 0 0 2,29 0 0 0,1-4-119-2</inkml:trace>
    </iact:actionData>
  </iact:action>
  <iact:action type="add" startTime="5255">
    <iact:property name="dataType"/>
    <iact:actionData xml:id="d2">
      <inkml:trace xmlns:inkml="http://www.w3.org/2003/InkML" xml:id="stk2" contextRef="#ctx0" brushRef="#br0">27046 7504 862 0,'0'0'548'7,"0"0"-274"1,64-215-54 0,-41 148-128-2,7 14-44 2,-4 18-45 1,-1 19-3-3,4 13 0 1,-9 3 0 1,0 0 0 0,1 43 0 0,-2 12 0-1,1 10 0 0,-8 0 0 1,1-6 0 0,-11-14 0-2,-2-18 0 2,0-10 0 0,3-17 0 0,-3 0-443-2,0-6-619 2</inkml:trace>
    </iact:actionData>
  </iact:action>
  <iact:action type="add" startTime="5616">
    <iact:property name="dataType"/>
    <iact:actionData xml:id="d3">
      <inkml:trace xmlns:inkml="http://www.w3.org/2003/InkML" xml:id="stk3" contextRef="#ctx0" brushRef="#br0">27701 7008 832 0,'0'0'708'8,"0"0"-450"0,0 0-26-3,35 146-215 2,-27-97-17 1,0 1 0 0,5 6 0-2,3-2 0 3,-9-15 0-1,10-14 0 0,-11-17 0 0,4-8 0-3,-5 0 0 3,15 0 0 0,2-19 0-1,5-26 0 0,4-14 0 1,-5-13 0 1,-5-2 0-3,-5 2 0 1,0 8 0 2,-11 12 0-1,11 13 0-3,1 10 0 3,-7 16 0 0,3 13-413 0,-6 0-773-2</inkml:trace>
    </iact:actionData>
  </iact:action>
  <iact:action type="add" startTime="5944">
    <iact:property name="dataType"/>
    <iact:actionData xml:id="d4">
      <inkml:trace xmlns:inkml="http://www.w3.org/2003/InkML" xml:id="stk4" contextRef="#ctx0" brushRef="#br0">28487 7064 834 0,'0'0'376'8,"0"0"64"0,0 0-194-2,-176 31-118 2,136 0-105 0,12 6-23 1,-1 0 0-4,22 3 0 3,7-5 0 0,0-1 0 0,26-9 0-2,25-14 0 2,-1-11 0 0,4-11 0 0,1-42 0-1,-23-12 0 1,-3-5 0-1,-19 5 0 2,-8 12 0-4,-2 20 0 4,0 16 0-1,0 17 0-1,0 0 0 0,-5 42 0 1,-8 11 0 0,2 3 0-1,-4-6 0 0,11-7 0 0,4-8 0 1,0-8 0 0,0-5 0-2,0-2 0 2,16-18-19 0,-9 2-713 1</inkml:trace>
    </iact:actionData>
  </iact:action>
  <iact:action type="add" startTime="6305">
    <iact:property name="dataType"/>
    <iact:actionData xml:id="d5">
      <inkml:trace xmlns:inkml="http://www.w3.org/2003/InkML" xml:id="stk5" contextRef="#ctx0" brushRef="#br0">28739 7400 962 0,'0'0'566'7,"0"0"-358"1,38-204 10-2,-25 126-125 2,-6 7-93 0,6 19 0 0,3 15 0-2,7 18 0 2,-6 7 0 1,7 12 0-2,-6 0 0-1,11 0 0 2,3 0 0 1,6 0 0-2,4 4 0-1,-25 4 0 2,-9-3-865 0</inkml:trace>
    </iact:actionData>
  </iact:action>
  <iact:action type="add" startTime="6525">
    <iact:property name="dataType"/>
    <iact:actionData xml:id="d6">
      <inkml:trace xmlns:inkml="http://www.w3.org/2003/InkML" xml:id="stk6" contextRef="#ctx0" brushRef="#br0">29271 7169 1418 0,'0'0'384'6,"0"0"-139"-1,0 0-245 3,33 152 0 0,-33-119 0 0,0-8 0-2,0-19 0 2,0-6-163 1,0 0-689-2</inkml:trace>
    </iact:actionData>
  </iact:action>
  <iact:action type="add" startTime="6683">
    <iact:property name="dataType"/>
    <iact:actionData xml:id="d7">
      <inkml:trace xmlns:inkml="http://www.w3.org/2003/InkML" xml:id="stk7" contextRef="#ctx0" brushRef="#br0">29358 6668 1278 0,'0'0'408'5,"0"0"-178"2,0 0-140 0,0 0-90 2,0 0-18-3,0 0-112 2,20-65-88 0,-20 65-336-1</inkml:trace>
    </iact:actionData>
  </iact:action>
  <iact:action type="add" startTime="6876">
    <iact:property name="dataType"/>
    <iact:actionData xml:id="d8">
      <inkml:trace xmlns:inkml="http://www.w3.org/2003/InkML" xml:id="stk8" contextRef="#ctx0" brushRef="#br0">29813 6919 650 0,'0'0'312'8,"0"0"-88"-1,0 0 116-2,0 0-162 3,-158 138-54 0,119-100 2 0,11-1-33-2,12-3-93 2,13-7 0 0,3 0 0 0,0-7 0-1,29-7 0 0,25-9 0 1,7-4 0 0,0-7 0-2,-15-38 0 2,-10-11 0 0,-15 1 0 0,-8 3 0-2,-10 22 0 2,-3 13-31 0,0 13-13 0,0 4 20-2,0 0 4 2,0 6 0 0,0 17 20 0,-12 2 20-2,5 7 0 2,2 3 8 0,5 11-10 0,0 6-18-2,0 5-26 2,0-40-126 1,0-6-410-2</inkml:trace>
    </iact:actionData>
  </iact:action>
  <iact:action type="add" startTime="7228">
    <iact:property name="dataType"/>
    <iact:actionData xml:id="d9">
      <inkml:trace xmlns:inkml="http://www.w3.org/2003/InkML" xml:id="stk9" contextRef="#ctx0" brushRef="#br0">30101 7289 1058 0,'0'0'340'7,"0"0"-202"0,0 0 74 1,34-155-60 1,-18 98-64-3,7 3-29 2,-3 11-59 0,3 12 0-2,-1 14 0 1,-3 16 0 1,-3 1 0 1,-2 0 0-3,-1 25 0 2,2 22 0 1,1 9 0-1,0-6 0-2,-6-5 0 2,4-8 0-1,-6-15 0 2,3-8-31-1,-11-14-241-4,5 0-342 5</inkml:trace>
    </iact:actionData>
  </iact:action>
  <iact:action type="add" startTime="7527">
    <iact:property name="dataType"/>
    <iact:actionData xml:id="d10">
      <inkml:trace xmlns:inkml="http://www.w3.org/2003/InkML" xml:id="stk10" contextRef="#ctx0" brushRef="#br0">30736 6184 566 0,'0'0'616'7,"0"0"-352"1,0 0-34 0,0 0-118-1,21 158-40 0,-21-56 6 2,4 10 10-2,9-3-67-1,-3-8-21 3,7-19 0-2,-5-16 0 2,5-22 0-4,-14-13 0 3,5-12 0 1,-8-19-285-1,4 0-521-2</inkml:trace>
    </iact:actionData>
  </iact:action>
  <iact:action type="add" startTime="7724">
    <iact:property name="dataType"/>
    <iact:actionData xml:id="d11">
      <inkml:trace xmlns:inkml="http://www.w3.org/2003/InkML" xml:id="stk11" contextRef="#ctx0" brushRef="#br0">30933 6752 1268 0,'0'0'246'6,"0"0"-116"0,0 0 44 2,-223-102-52 0,129 85-104 0,1 2-18-2,63 12-158 2,1 3-554 0</inkml:trace>
    </iact:actionData>
  </iact:action>
  <iact:action type="add" startTime="8352">
    <iact:property name="dataType"/>
    <iact:actionData xml:id="d12">
      <inkml:trace xmlns:inkml="http://www.w3.org/2003/InkML" xml:id="stk12" contextRef="#ctx0" brushRef="#br0">25483 7169 1092 0,'0'0'446'9,"0"0"-240"-4,0 0-110 3,0 0 46 0,0 0-77 0,0 0-65-2,-140-23 0 2,99 20 0 0,-3-6 0 0,7-1 0-2,-5-7 0 2,1-3 0 0,5 1 0 0,-2-4 0-1,11 1 0 0,8-6 0 2,6-8 0-2,13-9 0 0,0-9 0 1,0-11 0-1,9-5 0 3,14-5 0-5,-3-3 0 3,0 3 0-1,1-4 0 2,-1-2 0-3,-1 4 0 1,-2 5 0 1,-7 15 0 0,0 24 0-1,-7 18 0 1,-3 13 0 0,0 2 0-1,0 0 0 0,0 0 0 0,-13 19 0 2,-10 6 0-2,0 7 0 0,-2 0 0 0,-7 9 0 2,5-1 0-1,-7 2 0-1,11-9 0 0,7-9 0 0,12-11 0 2,1-11 0-4,3-2 0 3,0 0 0 1,0-8 0-1,0-23 0-2,3-2 0 2,10-2 0 0,2 4 0-1,5 1 0 0,12 2 0 0,-5-1 0 3,7 5 0-3,2-3 0-2,-12 9 0 4,-5 9 0-2,2 1 0 2,-8 8 0-4,-2 0 0 3,12 30 0 0,9 21 0 1,-4 8 0-4,5-2 0 3,-8-10 0 1,-5-15 0-2,-11-10 0-1,-9-9 0 3,0-1 0-1,0-2 0 0,0 0 0-2,0-8 0 1,0-2-7 2,0 0-677-1</inkml:trace>
    </iact:actionData>
  </iact:action>
  <iact:action type="add" startTime="10898">
    <iact:property name="dataType"/>
    <iact:actionData xml:id="d13">
      <inkml:trace xmlns:inkml="http://www.w3.org/2003/InkML" xml:id="stk13" contextRef="#ctx0" brushRef="#br0">12739 18539 1160 0,'0'0'398'8,"0"0"-200"0,0 0-96 0,0 0-70-1,0 0-6 1,0 0 22-1,0-180 16-1,0 85-45 2,7-6-19 0,18-18 0 0,-2 13 0-2,-6 10 0 2,-5 17 0 0,4 23 0 0,-3 19 0-2,-3 12 0 2,3 20 0 0,-1 5 0 0,12 0 0-2,8 5 0 2,5 32 0 0,3 13 0 0,2 11 0-2,0 11 0 2,0 12 0 1,-1 5 0-2,-4 4 0 0,0-9 0 0,-1-10 0 1,-8-12 0 0,3-20 0-1,-10-18 0 1,-4-14 0 0,-10-10 0-1,6 0 0-1,-2 0 0 2,4-6 0 1,1-33 0-1,6-24 0-3,-2-9 0 5,-4-24 0-2,-3-17 0 1,2-6 0-4,-12-7 0 3,6 15 0 1,-8 27 0-3,2 25 0 0,4 19 0 2,2 23 0 1,11 15 0-2,-16 2 0-1,4 8-901 2</inkml:trace>
    </iact:actionData>
  </iact:action>
  <iact:action type="add" startTime="11432">
    <iact:property name="dataType"/>
    <iact:actionData xml:id="d14">
      <inkml:trace xmlns:inkml="http://www.w3.org/2003/InkML" xml:id="stk14" contextRef="#ctx0" brushRef="#br0">14100 18078 216 0,'0'0'892'7,"0"0"-710"0,0 0-22 1,0 0 24-1,0 0-76 0,-161 62 2 1,109-34-4 1,8 11-17-4,10 6-89 3,10 9 0 0,17-4 0 0,7-6 0-2,0-6 0 2,28-19 0 0,25-19 0-2,7 0 0 2,-12-25 0 0,4-25 0 1,-25-3 0-2,-6-4 0 0,-8 4 0 1,-13 2 0-1,0-3 0 2,0 5 0-3,-16-3-55 2,0 16-457 0,14 32-588-1</inkml:trace>
    </iact:actionData>
  </iact:action>
  <iact:action type="add" startTime="11808">
    <iact:property name="dataType"/>
    <iact:actionData xml:id="d15">
      <inkml:trace xmlns:inkml="http://www.w3.org/2003/InkML" xml:id="stk15" contextRef="#ctx0" brushRef="#br0">14422 17418 1038 0,'0'0'358'6,"0"0"-126"0,6 159-62 2,-6-68-62 0,0 4-32 0,-16 12-26-2,4 6-35 2,-2 6-15 0,-1 3 0 0,9-3 0-2,-1-18 0 2,7-23 0 0,0-24 0-2,0-54-31 2,0 0-503 0</inkml:trace>
    </iact:actionData>
  </iact:action>
  <iact:action type="add" startTime="12018">
    <iact:property name="dataType"/>
    <iact:actionData xml:id="d16">
      <inkml:trace xmlns:inkml="http://www.w3.org/2003/InkML" xml:id="stk16" contextRef="#ctx0" brushRef="#br0">14626 17983 1166 0,'0'0'396'6,"0"0"-234"1,0 0 62 0,-171-51-130 1,81 40-89 0,12 2-5-2,-2-1-61 2,60 10-245 0,4-4-986 1</inkml:trace>
    </iact:actionData>
  </iact:action>
  <iact:action type="add" startTime="13360">
    <iact:property name="dataType"/>
    <iact:actionData xml:id="d17">
      <inkml:trace xmlns:inkml="http://www.w3.org/2003/InkML" xml:id="stk17" contextRef="#ctx0" brushRef="#br0">16176 17348 1194 0,'0'0'450'6,"0"0"-130"2,-161-4-237-2,93 4-83 3,-5 0 0-2,9 0 0 1,18 0 0-2,5 0 0 3,21 0 0-2,7 0 0-1,13 0 0 3,0 0-503-2,0 0-1020 2</inkml:trace>
    </iact:actionData>
  </iact:action>
  <iact:action type="add" startTime="13599">
    <iact:property name="dataType"/>
    <iact:actionData xml:id="d18">
      <inkml:trace xmlns:inkml="http://www.w3.org/2003/InkML" xml:id="stk18" contextRef="#ctx0" brushRef="#br0">15961 17389 556 0,'0'0'592'8,"0"0"-246"-2,0 0-222 1,0 0-32 2,10 180-2-2,-20-92 10 0,-3 4 8 0,12-1-69 1,-2-10-39 0,3-2 0-1,0-9 0 0,0-14 0 2,0-6 0-2,0-19 0 2,0-5 0-3,0-22 0 2,4 4 0 0,-4-8 0-1,3 0 0-1,1 0 0 3,-4 0 0-1,0 2 0-2,-24 1 0 1,-36-3 0 2,-3 2 0-2,-1 1 0 0,7-3 0 1,9 0 0-1,18 0 0 2,11 0 0-3,19 0 0 1,0 0 0 2,3-10-195-1,27-2-635 0</inkml:trace>
    </iact:actionData>
  </iact:action>
  <iact:action type="add" startTime="14020">
    <iact:property name="dataType"/>
    <iact:actionData xml:id="d19">
      <inkml:trace xmlns:inkml="http://www.w3.org/2003/InkML" xml:id="stk19" contextRef="#ctx0" brushRef="#br0">16212 18215 858 0,'0'0'338'6,"0"0"-80"0,0 0-80 2,0 0-50 0,0 0-26 0,49-154-6-2,-37 130-12 2,8-2-79 0,3 3-5 0,6 8 0 0,-4 8 0-2,-2 7 0 2,-3 0 0 0,4 7 0-2,-4 40 0 2,6 11 0 1,-6 10 0-2,-12-7 0-1,8-4 0 3,-14-20 0-2,3-19 0 1,-5-11 0 1,0-7 0-3,8 0 0 2,-3-23-477 0,1-5-511-3</inkml:trace>
    </iact:actionData>
  </iact:action>
  <iact:action type="add" startTime="14333">
    <iact:property name="dataType"/>
    <iact:actionData xml:id="d20">
      <inkml:trace xmlns:inkml="http://www.w3.org/2003/InkML" xml:id="stk20" contextRef="#ctx0" brushRef="#br0">16774 17889 1108 0,'0'0'372'7,"0"0"-138"1,0 0-70 1,0 0-36-3,57 181-87 1,-53-132-41 2,12 0 0-2,0-10 0-1,-9-13 0 3,9-9 0-2,-14-17 0 1,18 0 0-1,0-3 0 0,12-31 0 2,3-6 0-2,-2-2 0-1,7 3 0 2,-16-1 0 0,-1 1 0 0,11-1 0-2,-14-1 0 2,3 1 0 1,-5 5 0-1,5 11 0-2,-20 24-777 1,7 0-405 2</inkml:trace>
    </iact:actionData>
  </iact:action>
  <iact:action type="add" startTime="14658">
    <iact:property name="dataType"/>
    <iact:actionData xml:id="d21">
      <inkml:trace xmlns:inkml="http://www.w3.org/2003/InkML" xml:id="stk21" contextRef="#ctx0" brushRef="#br0">17667 17862 916 0,'0'0'250'4,"0"0"-16"4,0 0-6 1,0 0-68-2,0 0-42-1,-200 77-20 2,163-30-55 0,3 0-43 1,15 4 0-2,15-1 0-1,4-8 0 3,0-11 0-2,23-14 0-1,18-17 0 2,8 0 0 0,-1-19 0 1,-7-29 0-4,-8-14 0 3,-7-6 0 0,-6 4 0 0,-7 13 0 0,-5 20 0-2,-8 24 0 2,0 7 0 0,0 0 0-1,0 1 0 0,0 33 0 1,0 8 0 1,0 3 0-3,0-3 0 1,0-10 0 1,0-1 0 1,0-6 0-4,0-2 0 3,0-4 0 0,2-7 0 0,16-12-575 1,2 0-842-4</inkml:trace>
    </iact:actionData>
  </iact:action>
  <iact:action type="add" startTime="15039">
    <iact:property name="dataType"/>
    <iact:actionData xml:id="d22">
      <inkml:trace xmlns:inkml="http://www.w3.org/2003/InkML" xml:id="stk22" contextRef="#ctx0" brushRef="#br0">17969 18258 666 0,'0'0'602'7,"0"0"-434"-1,0 0 14 3,0 0 0-2,14-169-18 1,-5 110-81-2,1 9-83 2,5 9 0 0,8 11 0 0,6 10 0-2,-2 6 0 2,-6 9 0 0,12 5 0 0,-10 0 0-2,0 0 0 3,2 11 0-2,-22 0-57 1,7 4-867-2</inkml:trace>
    </iact:actionData>
  </iact:action>
  <iact:action type="add" startTime="15270">
    <iact:property name="dataType"/>
    <iact:actionData xml:id="d23">
      <inkml:trace xmlns:inkml="http://www.w3.org/2003/InkML" xml:id="stk23" contextRef="#ctx0" brushRef="#br0">18511 18146 544 0,'0'0'1042'8,"0"0"-764"0,0 0-102-2,27 160-169 2,-27-127-7 0,-15-9 0 0,3-17 0 0,-1-7-43 1,13 0-423-4,0-5-898 3</inkml:trace>
    </iact:actionData>
  </iact:action>
  <iact:action type="add" startTime="15439">
    <iact:property name="dataType"/>
    <iact:actionData xml:id="d24">
      <inkml:trace xmlns:inkml="http://www.w3.org/2003/InkML" xml:id="stk24" contextRef="#ctx0" brushRef="#br0">18552 17719 1182 0,'0'0'256'4,"0"0"-138"3,0 0-114 1,0 0-4 0,0 0-106-2,0 0-110 3,13-111-238-1,-13 111-236-1</inkml:trace>
    </iact:actionData>
  </iact:action>
  <iact:action type="add" startTime="15640">
    <iact:property name="dataType"/>
    <iact:actionData xml:id="d25">
      <inkml:trace xmlns:inkml="http://www.w3.org/2003/InkML" xml:id="stk25" contextRef="#ctx0" brushRef="#br0">19124 17828 854 0,'0'0'186'6,"0"0"0"0,0 0 44 3,0 0-58-2,-181 96-56 1,130-65-30-2,5 0-30 2,15-4 6 0,2 4-6 0,22-8-13-2,7-6-43 2,0 1 0 0,7-1 0 0,40-2 0-2,-1-9 0 2,6-6 0 1,-7 0 0-2,-4-14-9-1,-14-30-43 3,1-5 48-1,-19-1-18 0,4 6 22-2,-10 20 0 2,-1 11 0-1,-2 6 0 2,0 7 0-4,0 0 0 3,0 0 8 0,0 14 4 0,0 9-8-2,-2 1-2 3,2 6-2-2,0-3-8 1,0 4-30-1,0-5-56 1,0-14-118-1,0-10-520 1</inkml:trace>
    </iact:actionData>
  </iact:action>
  <iact:action type="add" startTime="16126">
    <iact:property name="dataType"/>
    <iact:actionData xml:id="d26">
      <inkml:trace xmlns:inkml="http://www.w3.org/2003/InkML" xml:id="stk26" contextRef="#ctx0" brushRef="#br0">19282 18269 728 0,'0'0'232'6,"0"0"-214"2,0 0 52 0,0 0-28 0,0 0-32-2,0 0 6 2,80-180-4 0,-60 135 32 0,12 1 36-2,-4-5 32 2,5 17 6 0,-14 8-26 0,-8 14-20-2,5 10 6 3,-11 0-20-2,8 17-34 1,-3 28 4-2,3 8-8 2,0 5 0 0,-9-4 0 0,3-9 0-2,2-14-12 3,-2-12-4 0,-7-7-4-2,0-12-6-2,0 0-28 4,0 0-252-1,0 0-482-1</inkml:trace>
    </iact:actionData>
  </iact:action>
  <iact:action type="add" startTime="16614">
    <iact:property name="dataType"/>
    <iact:actionData xml:id="d27">
      <inkml:trace xmlns:inkml="http://www.w3.org/2003/InkML" xml:id="stk27" contextRef="#ctx0" brushRef="#br0">19907 17235 774 0,'0'0'192'6,"0"0"-62"2,0 0-30 0,0 0-64-2,0 0-6 2,0 0 12 0,0 0-10 0,17 138 40-2,-17-68 22 2,0 14 30 1,0 10-32-2,0 7-38-1,0 10-26 2,0 7-18 0,-7-2-4 0,-6-15 2-2,11-24-8 4,2-33-10-3,0-24-22 0,0-20-24 0,5-3-312 1,12-31-690 0</inkml:trace>
    </iact:actionData>
  </iact:action>
  <iact:action type="add" startTime="16942">
    <iact:property name="dataType"/>
    <iact:actionData xml:id="d28">
      <inkml:trace xmlns:inkml="http://www.w3.org/2003/InkML" xml:id="stk28" contextRef="#ctx0" brushRef="#br0">20249 17600 926 0,'0'0'138'8,"0"0"-22"0,0 0 46 0,-168-5-68-2,88 3-24 2,16-2-52 0,-5 4-10 0,18 0-8-2,10 0-4 2,40 0-70 0,1 0-322 0</inkml:trace>
    </iact:actionData>
  </iact:action>
  <iact:action type="add" startTime="17848">
    <iact:property name="dataType"/>
    <iact:actionData xml:id="d29">
      <inkml:trace xmlns:inkml="http://www.w3.org/2003/InkML" xml:id="stk29" contextRef="#ctx0" brushRef="#br0">10083 17874 692 0,'0'0'234'8,"-187"15"-94"-2,84-15 46 3,-18 0-34-2,-10 0-56 1,-2 0-24-2,-3 0 2 2,-5 0 0 0,0-4 14 0,1-6 24-2,8 9-20 2,3-6-57 0,11-3-35 2,10-5 0-4,-5 1 0 1,13 3 0 2,5 2 0-1,8 2 0-3,8-1 0 4,18 8 0-1,7 0 0 0,14-7 0-2,8-4 0 2,4-15 0 0,8-11 0-1,-6-13 0-1,3-14 0 2,5-10 0 0,-9-5 0 0,-5-7 0-1,-3-6 0 2,-1-19 0-2,-5 5 0 1,-8-7 0-2,5 20 0 2,0 18 0 1,4 31 0-3,13 24 0 1,9 3 0 1,11 17 0 0,3-4 0-1,4 4 0-2,0-3 0 4,0 3 0-2,0 0 0 2,0 0 0-4,0 0 0 4,0 0 0-1,0 0 0-1,0 20 0 0,-5 21 0 0,-8 11 0 1,0 5 0 0,-4-3 0-2,-12 11 0 2,1-4 0 1,-8-5 0-1,9-11 0-3,6-21 0 4,10-11 0-2,11-13 0 2,0-5 0-3,3-39 0 2,33-15 0-1,5-11 0 1,-8 3 0-1,-6 11 0 1,-3 12 0-1,-11 22 0 1,-2 11 0-2,12 9 0 3,2 2 0-1,8 0 0-1,15 0 0-1,-4 24 0 2,8 14 0 1,-1 6 0-1,5 4 0-2,-5 2 0 2,0-5 0 0,-2-11 0-1,-8-11 0 0,-8-10 0 1,7-4 0 0,-29-9 0 0,-4 0-423-2</inkml:trace>
    </iact:actionData>
  </iact:action>
  <iact:action type="add" startTime="19131">
    <iact:property name="dataType"/>
    <iact:actionData xml:id="d30">
      <inkml:trace xmlns:inkml="http://www.w3.org/2003/InkML" xml:id="stk30" contextRef="#ctx0" brushRef="#br0">12333 17460 366 0,'0'0'828'7,"0"0"-620"2,0 0-142-4,0 0-12 3,0 0 16 0,10-178-28 0,-10 86 16-2,0-18-6 3,-3-8 0-2,-20 3 8 1,3 9-26-2,-5-4-14 3,-7 9-8-1,5 2-6-1,-10 15-2-1,0 17-2 2,11 22-4 0,-5 19 4 0,21 16-4-2,0 6 4 3,7 4 0-1,3 0 16-1,-7 4 36-1,-2 28-15 2,5 11-39 0,-3 2 0 0,-7-1 0-2,-1 10 0 3,3 0 0-2,0-12 0 1,8-11 0-2,1-18 0 3,3-13 0-2,0 0 0 1,6 0 0-2,19-27 0 2,6-18 0 0,-6-9 0 0,-5-5 0-2,4-5 0 2,-4 0 0 0,6 4 0 0,1 15 0-2,10 23 0 4,-7 22 0-4,11 0 0 2,-1 31 0-2,-1 27 0 2,8 7 0 0,-17 0 0 0,-5-9 0-2,0-11 0 3,-11-11 0-2,3-12 0 2,2-17 0-4,-19-5 0 3,10 0-983 0</inkml:trace>
    </iact:actionData>
  </iact:action>
  <iact:action type="add" startTime="20323">
    <iact:property name="dataType"/>
    <iact:actionData xml:id="d31">
      <inkml:trace xmlns:inkml="http://www.w3.org/2003/InkML" xml:id="stk31" contextRef="#ctx0" brushRef="#br0">20395 17317 634 0,'0'0'320'8,"0"0"-140"-1,87-217-10 1,-62 110-74-2,-2-8-58 2,-3-6-28 0,8 7-10 0,-11 9 0-2,-7 15 0 2,4 23 0 0,-10 31 0-1,-4 19 0 0,0 14 4 1,0 3 34 0,0 0-12 2,0 0-22-6,0 0-2 4,-3 7 0 0,-17 16 6 0,-9 8 22-2,4 3 12 2,-2 2 2 0,-10 9-8 0,10-2-10-2,-2-8-18 2,11-8 4 1,13-14-10-2,5-13-2 0,0 0-18 0,2-10-2 1,35-37 20 1,16-10 8-3,-5-11 2 2,4 3-4-1,-4 10-2 2,-14 12 4-4,-8 23-6 4,-10 20 10-1,-12 0 62-1,9 34 24-1,-9 30-54 3,-4 10-4-2,0-2-18 2,0 0-10-4,0-14-12 3,0-11-18 0,0-41-100 1,0-3-560-4</inkml:trace>
    </iact:actionData>
  </iact:action>
  <iact:action type="add" startTime="20930">
    <iact:property name="dataType"/>
    <iact:actionData xml:id="d32">
      <inkml:trace xmlns:inkml="http://www.w3.org/2003/InkML" xml:id="stk32" contextRef="#ctx0" brushRef="#br0">20736 17702 970 0,'0'0'366'8,"0"0"-86"0,0 0-102-2,188 22-42 2,-119-22-52 0,19 0-51 0,16 3-33-2,21 2 0 3,32 2 0-2,27-2 0 1,26-5 0-2,6 0 0 2,16 0 0 1,-11-25 0-1,-3 2 0-3,-9 4 0 4,4-1 0-1,4 8 0-2,-5-3 0 1,4 2 0 2,-10 8 0-1,-14 5 0 1,-15 0 0-5,-16 0 0 5,-13 14 0-2,-10 11 0 0,-18-8 0 1,-16-3 0-1,-7 0 0 2,-17-3 0 1,0-3 0-6,-3-8 0 6,-9 0 0-4,4 0 0 3,-8-8 0-3,-16-12 0 2,1 3 0 0,-21 2 0-3,-5 0 0 4,-6 1 0-2,-1 2 0 1,2-7 0 0,5-15 0-3,4-15 0 3,13-13 0 0,0-12 0 0,12-7 0-2,-4-1 0 2,6-6 0 1,5-4 0-1,2-6 0-2,-4-7 0 2,-7-7 0-1,4 0 0 1,3-1 0-2,-7 18 0 5,-3 16 0-6,-13 23 0 4,-2 10 0-4,-14 16 0 4,1 13 0-1,-15-1 0-1,-4 8 0-1,0-2 0 3,0-1 0-2,-25 1 0 1,-30 5 0-2,-10 7 0 2,-12 0 0 0,-5 5 0 1,0 34 0-3,8 14 0 2,12 9 0-1,6 0 0 2,15-12 0-3,16-12 0 2,9-19 0-1,14-16 0 2,2-3 0-4,0 0 0 4,0 0 0-2,27-5 0 4,25-21 0-6,15-3 0 3,4-2 0 1,9 3 0-2,-12 3 0 2,1 8 0-4,-22 3 0 3,-7 11 0 0,-19 3 0-2,-5 0 0 0,0 12 0 2,-12 30 0 1,-4 11 0-4,0 9 0 3,0-6 0 0,-23-14 0-1,-6-5 0 0,1-20 0 2,18-17 0-1,7 0-601 0</inkml:trace>
    </iact:actionData>
  </iact:action>
  <iact:action type="add" startTime="22264">
    <iact:property name="dataType"/>
    <iact:actionData xml:id="d33">
      <inkml:trace xmlns:inkml="http://www.w3.org/2003/InkML" xml:id="stk33" contextRef="#ctx0" brushRef="#br0">26540 16254 694 0,'0'0'260'8,"0"0"-148"0,0 0 12 0,0 0 8-2,0 0-26 2,0 0-42 0,0 0-8 0,0 127-8-2,0-71 16 2,0 20-8 0,0 0-8 0,0-12-14-2,0-16-4 2,0-14-12 1,0-20-14-2,0-6-4-1,0-6-38 2,0-2-90 1,0 0-126-2,0 0-256-1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</inkml:definitions>
  <iact:action type="add" startTime="6711">
    <iact:property name="dataType"/>
    <iact:actionData xml:id="d0">
      <inkml:trace xmlns:inkml="http://www.w3.org/2003/InkML" xml:id="stk0" contextRef="#ctx0" brushRef="#br0">5153 4595 732 0,'0'7'294'8,"0"-7"-144"-1,0 0 14-1,2 0-36 3,10 0-42-1,-1 0 22 0,2 0 12-2,3 0-10 1,4 0 14 2,8 0-93-1,11 3-31 0,6-3 0-3,16 0 0 4,19 0 0-1,12 0 0-2,13 0 0 2,15 0 0 0,0-5 0 0,5 0 0-2,8 5 0 2,-5 0 0 1,-11 0 0-2,4 0 0-2,-5 0 0 3,4 0 0 0,9 0 0 1,7 0 0-3,2 0 0 2,-2 0 0 0,-18 0 0 0,-5 0 0 0,-2 7 0-2,-1 8 0 2,4-7 0 0,-6-4 0 0,5-4 0-2,-8 0 0 2,-5 0 0 1,-3 0 0-3,-2-10 0 2,-6 10 0 1,4 0 0-2,-6 0 0 0,-6 0 0 0,-1 6 0 1,1 3 0 0,-4-1 0 0,-2-8 0-2,-7 0 0 2,9 0 0 0,0 0 0-3,2 0 0 4,3 0 0 0,2 0 0-1,-2 0 0-1,2 0 0-1,-10 0 0 2,-10 0 0 1,-5-11 0-2,-8-11 0-1,-4-7 0 3,-2-1 0-2,4-2 0 0,-49 32 0 1,0 0 0-7,71-45 0 4,-35 43 0 2,3 2 0-1,5 0 0 3,6 6 0-2,-2 7 0 2,-4-4 0-1,5-7 0-2,-5-2 0 3,-4 0 0-2,4 0 0-1,-1 0 0 2,6 3 0 0,2-3 0 0,6 0 0-1,-1 0 0 0,2 0 0 2,2-17 0-2,-10 1 0-2,4 1 0 4,-8 9 0-1,-5 6 0 0,8 0 0-2,2 0 0 1,0 16 0 2,-2 5 0-1,2-4 0-3,-3 0 0 3,7-8 0 1,-10-4 0-1,7-2 0-2,-4 0 0 2,5 4 0 1,4-5 0-2,7 3 0 1,-1-2 0-2,10 0 0 3,-2-3 0-2,6 0 0 1,-9 0 0-2,4 0 0 2,-8 0 0 1,-3 0 0-4,8 0 0 3,-5 0 0 0,3 0 0 0,-6 0 0-2,0 2 0 2,-25 7 0 0,-13-3 0-1,-23-6 0-1,-3 0-701 3</inkml:trace>
    </iact:actionData>
  </iact:action>
  <iact:action type="add" startTime="9615">
    <iact:property name="dataType"/>
    <iact:actionData xml:id="d1">
      <inkml:trace xmlns:inkml="http://www.w3.org/2003/InkML" xml:id="stk1" contextRef="#ctx0" brushRef="#br0">14867 4140 680 0,'0'0'194'5,"0"0"-8"4,0 0 36-1,0 0-54 0,0 0-66-2,0 0-26 2,181 50-26-1,-126-25-16 2,3 6-4-3,9 10-4 1,14 10-8 1,16 9-12 1,6 4-6-3,1 12 4 2,14 3-2-1,-5 14 4 2,-6 2 12-2,10 4-6-1,-9-4 8 2,2-5-14 0,-23-11 0-1,-7-6-4 1,-20-3 2 0,-7 8-4-1,-21 7 0-1,-3 5-2 3,-9 7 2-2,-17-6 0 2,-3 2-4-3,-13-9 2 2,-50-2 2 0,-28-6 0 0,-23-1 0-3,-26 1-2 5,-5 10 0-3,-8 8 2 2,9 5-2-4,4 8 0 3,2-6 2-1,13-6 0 1,2-1 4-1,6-8-2 1,1-16-2 0,-5-16 0 0,7-20-2-3,7-23 0 3,4-11-6 0,19 0-6 1,13 0-10-3,24 0-4 2,11 0 10 0,29 0-10 1,-3 0-2-4,10 0 4 3,0-10-8-1,1-6 34 2,38-12 10-2,10-14-6 0,15-3 0 1,-3-7-4 0,3-2 10-3,-3 2-8 4,-5 5 8-1,-1 5-4 0,-11 3-4-3,-15 2-2 4,3 14 0-2,-15 9 0 2,-10 11 0-3,-7 3 0 2,0 0 8 0,-17 29 6 0,-26 8-4-1,-17 1-6 0,-1 2 0 1,-3 2-2 1,1 4 0-4,13 3 6 2,10 2 2 2,12-1 10-2,12-2 24-1,6-2 16 2,10-4 26 1,0 2-7-1,33 7-79-2,31-1 0 1,22-5 0 2,2-8 0-1,-8-8 0-2,-19-12 0 2,-21-6 0 0,-19-6 0 0,-16-3 0 0,-5-2 0-2,0 0-91 2,0 0-1145 1</inkml:trace>
    </iact:actionData>
  </iact:action>
  <iact:action type="add" startTime="11271">
    <iact:property name="dataType"/>
    <iact:actionData xml:id="d2">
      <inkml:trace xmlns:inkml="http://www.w3.org/2003/InkML" xml:id="stk2" contextRef="#ctx0" brushRef="#br0">5017 8486 720 0,'0'0'276'7,"0"0"-102"1,0 0-20 0,0 0-8-1,0 0 14 1,0 0-42-1,0 0-40 1,77 6-20-1,-41-6-14 0,12 0-14 1,12 0-6 1,13-3-20-3,25-15 0 2,13 1-4-1,10-3 0 2,-3 5 4-3,-7 6-2 3,-20 6 4-2,3 3-6 0,-11 0 0-1,-2-2 2 3,-7-6-2-1,6 0-4 0,-9-1 4-1,4 9 0 0,-14 0 0 0,-10 0-6 2,-9 10 4-4,-11 17 2 4,10-8 8-1,-2-1-6 1,2-5 2-5,5-9-4 6,1-4 0-3,6 0 0 1,7 0 2-2,8 0-2 2,4 0 6 1,1 0-2-2,-11 0 0-1,-4 0 14 2,-6 0-11 0,-7 0-7 0,-1 0 0-2,-2 0 0 2,4 0 0 0,-11 10 0 0,-9 4 0-2,-3-8 0 2,-5-4 0 0,-8-2 0 1,-10 0 0-4,0-5-605 3</inkml:trace>
    </iact:actionData>
  </iact:action>
  <iact:action type="add" startTime="14031">
    <iact:property name="dataType"/>
    <iact:actionData xml:id="d3">
      <inkml:trace xmlns:inkml="http://www.w3.org/2003/InkML" xml:id="stk3" contextRef="#ctx0" brushRef="#br0">13759 8063 920 0,'0'0'262'5,"0"0"0"3,208 28-72 1,-139-23-86-2,-1 1-30 2,9 5-20-3,3 5-22 1,7 8 2 2,20 3 8-2,6 4-20-1,5 2 12 3,3 7-17-1,0 2-17 0,-1 4 0-2,0 6 0 2,1 8 0 0,-11 8 0 1,-10 4 0-1,-18 0 0-1,-21-12 0 1,-16-9 0 0,-24-14 0-2,-3-7 0 1,-18 4 0 1,0 5 0-2,0 15 0 2,-4 10 0 0,-24 11 0 0,4 2 0-2,-4 1 0 3,-11-1 0-2,-1-8 0 1,-14-5 0-2,0-2 0 3,-2-10 0-1,-11 5 0 0,0-8 0-2,-11-1 0 2,-18 1 0-1,5-8 0 1,-22 1 0-2,4 2 0 2,-4-9 0 0,0-4 0 0,10-5 0 1,11-7 0-3,-4-4 0 2,-1-8 0-1,8 3 0-1,-3-3 0 2,12 6 0 0,0-5 0 0,16 1 0-1,3-1 0 0,5-3 0 1,15 0 0 0,14-2 0-2,8 0 0 2,6-3 0-1,9 0 0 1,-7 0 0-2,6 0 0 2,-8 0 0 0,5 0 0 0,4 0 0-2,1 0 0 2,3-24-67-1,0-13-9 2,3-12-2-4,27-7 14 3,8 3 34 1,-2 3 30-1,1 4 0-3,-10 11 0 4,2-2 2-2,2-4 0 2,-1 2-2-2,-2 12-6 0,-8 12 4 1,-7 15 2-1,-13 4-12 0,0 46 26 1,0 14 2 0,-33 7 28 0,-11-2-8-2,-10 0-10 2,7-10-14 0,-8-9-8 0,12 0-4-2,4-6 2 2,22-3 0 0,11-5 10 0,6 5 20-2,3 6 54 2,51 3-41 0,17 12-45 0,29-4 0-2,16-6 0 1,-12-10 0 2,-7-17 0-1,-20-14 0-3,-31-11 0 3,-8 0 0 0,-38 0 0 1,0 0-1459-4</inkml:trace>
    </iact:actionData>
  </iact:action>
  <iact:action type="add" startTime="15827">
    <iact:property name="dataType"/>
    <iact:actionData xml:id="d4">
      <inkml:trace xmlns:inkml="http://www.w3.org/2003/InkML" xml:id="stk4" contextRef="#ctx0" brushRef="#br0">5941 12429 496 0,'0'0'278'8,"0"0"-22"-2,0 0-34 2,0 0-52-1,191 0-64 1,-145 0-22-2,-1 0-46 2,12 0-14 0,-2-5-14 0,3 5 0-1,1 0 2 0,8 0 4 1,-2 0-2 0,15 0-2-2,10 2-4 2,10 1-6 0,4-3-2 3,3 0 2-8,6 0 0 6,-12 0 2-1,-13 0 0 0,5 3 4-2,-9 6-2 2,-3 2-4 0,-1 0 0 0,1-5 2-2,1-4-4 2,0-2-2 0,-3 0-2 0,11 0 4-1,-9-11 0-1,-1 3 2 4,0 5-2-3,1 3 0-1,-4-3 2 2,5 1-2 0,-3-7-2 0,0-2 2-2,1 2 0 2,1 1 0-1,-10 5 0 2,-1 3 0-3,-6 0 2 2,-5 0-2 0,-2 0 2 0,4 0-4-2,-2 0 4 2,2 0-4 0,0 0 0 0,1-14 2-2,-5-6 0 2,-5 3-2 0,1 9 2 0,-6 5 0-2,12 1 8 2,-4 2-4-1,9 0 6 2,-2 0-4-3,8-2 0 2,-2-8 2 0,5 5-4 0,-5-4-4 0,-4 7 14-2,15 2 14 2,-6 0-14 0,-5 0 2-1,6 0-10 0,-7 0 6 0,5 0-10 1,-7 0 2-1,-4 0-2 0,-4 0-2 2,-11 0 2-1,6 0 0-3,-7 11-2 4,-4 0 0-1,2 2 0 0,6-7 0-2,-1-2 0 3,7-4-2-2,3 0 2 1,6 0 2-2,0 0 0 1,0 7 0 2,1 7 8-1,-1 3 2-2,-6 0-4 2,1-3 8 0,2-1-6 1,-10-6-4-4,8-7 2 3,2 0 0 0,0 0 0-1,-2 0 0 0,2 0 0 1,-1 0-1-1,-1 0-7 2,-5 0 0-3,-2 0 0 1,0 0 0 2,2 0 0-1,-1 0 0 0,5 12 0-2,15 10 0 2,7 14 0 0,1 5 0-2,3-6 0 2,0-8 0 0,-9-14 0 0,-10-13 0-2,-5 0 0 2,-1-17 0 0,-5-14 0 0,-11 9 0-3,-18 10 0 4,-25 12-93-2,0 0-241 2</inkml:trace>
    </iact:actionData>
  </iact:action>
  <iact:action type="add" startTime="19220">
    <iact:property name="dataType"/>
    <iact:actionData xml:id="d5">
      <inkml:trace xmlns:inkml="http://www.w3.org/2003/InkML" xml:id="stk5" contextRef="#ctx0" brushRef="#br0">15100 12606 930 0,'0'0'236'8,"0"0"-14"0,0 0-40 0,173 133-96-1,-114-83-52 1,15 4-24 0,3 5-10 0,7-1 2-3,1 4-2 3,2 3 14 0,-5 0 42 0,-13 11 32-2,-11 3-12 2,-14 3-36 0,-11 2-18 0,-27-3-14-2,-6-14 18 2,0-11-22 1,-19-14-2 1,-29-10 2-5,-21-2-4 3,-18 5 5 0,-28 2-5 0,-8 10 0-2,-18 4 0 2,5-1 0 1,7-3 0-2,6-5 0 2,5-8 0-4,5-7 0 3,22-4 0 0,-2-6 0-2,19-5 0 1,21-7-17 2,12-2-5-2,11-3-4-1,24 0-28 4,1 0-28-5,5-25-26 3,0-19-14-2,25-14 74 2,17-3 26 0,3 2 16 0,9 12 6-1,2 7 2 0,-5 11 18 7,-2 10-4-11,-8 8 22 2,-15 9 4 3,-10 2 6 0,-15 0 0 0,-1 0-44-2,0 0-4 2,-20 17 0 0,-23 15 18 0,-14 7-8-2,-8 12-8 2,-5 5 4 0,1 3 32 0,12 0 4-1,15-7 12 0,7-10 4 2,15-9-10-1,20-7-35-2,0-7-13 1,16 1 0 2,51 3 0-1,24 2 0-2,9 2 0 2,-9 2 0 0,-2-4 0 0,-21-3 0-2,-25-5 0 2,-2-8 0 0,-12-9 0 0,-9 0 0-2,-20 0-101 2,0-14-1045 0</inkml:trace>
    </iact:actionData>
  </iact:action>
  <iact:action type="add" startTime="20708">
    <iact:property name="dataType"/>
    <iact:actionData xml:id="d6">
      <inkml:trace xmlns:inkml="http://www.w3.org/2003/InkML" xml:id="stk6" contextRef="#ctx0" brushRef="#br0">5026 16488 742 0,'0'0'202'6,"0"0"-28"2,0 0 28 0,0 0-98 0,185-34-60-1,-141 34 24 0,8 0 24 2,-7 0-10-2,3 0-18 1,11 0 0-1,-2 0-26 0,15 0-22 2,1 0-16-3,7 0-2 2,-1 0 2 0,2 0 0-1,-11 0 0-1,-6 0 6 4,-2 0-4-3,-4 0 6 1,6-3-8-3,0-11 0 4,8 6 0-2,-7-1 0 2,-1 3-2-3,-4 6 2 2,0 0 2-1,0 0 0 1,7 0-2-1,2 0 4 1,2 0-4-1,13 0 2 2,3 0-2-4,-6-11-2 4,-8-3 0-1,-14-3 2 0,-11 3 0-2,-7 1-2 2,-8-2-16 0,-5 7-40 0,-20 8-174-3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2048">
    <iact:property name="dataType"/>
    <iact:actionData xml:id="d0">
      <inkml:trace xmlns:inkml="http://www.w3.org/2003/InkML" xml:id="stk0" contextRef="#ctx0" brushRef="#br0">5232 4614 522 0,'0'0'930'8,"0"0"-688"-2,0 0-98 3,0 0-10-2,0 0-59 1,0 0-75-2,-7 5 0 2,7-5 0 0,0 0 0-1,13 0 0 0,20-5 0 1,12 0 0 0,11-7 0 0,20-2 0-2,12-2 0 2,17 1 0 0,15 4 0 1,13 8 0-4,11 3 0 3,12 0 0 0,2 0 0-2,13 0 0 2,8 0 0 0,16 0 0 0,-6 0 0 0,5 0 0-2,-14-7 0 2,-19 7 0 0,-1 0 0 0,-6 0 0-2,-3 0 0 2,0 10 0 0,-8 7 0 0,-5 0 0-2,-3 0 0 2,-2-4 0 0,-10 4 0 0,-8-3 0-2,-12-6 0 2,-11-2 0 0,-6-3 0-2,-2-3 0 2,9 0 0 0,-3 0 0 0,0 0 0 0,1 0 0-2,-1 0 0 2,1 0 0 0,6 0 0 0,-4 0 0-2,4 0 0 3,-3 0 0-2,6 0 0 1,0 0 0-2,-1 0 0 2,-1 0 0 0,-3 0 0 0,-7 0 0 0,12 0 0-2,-3 0 0 2,-1 0 0 0,-5 0 0-2,3 0 0 2,2-3 0 0,-7-3 0 0,-1 4 0-2,0 2 0 2,-4 0 0 0,14 0 0 0,2 17 0-2,-8 3 0 2,8-8 0 0,-8-2 0 0,2-7 0-2,-11-3 0 2,-4 0 0 0,0 0 0-2,-3 0 0 2,7 0 0 0,-2-8 0 1,-4-4 0-2,-10 7 0-1,-22-4 0 3,-6 5 0-1,-22 4 0 0,-1 0 0-3,-12 0 0 3,-1 0 0 0,-3 0 0 0,0 0 0-2,0 0 0 2,0 0 0 0,-39 0 0 0,-45 0 0-2,44 0 0 2,-8 0-1827 0</inkml:trace>
    </iact:actionData>
  </iact:action>
  <iact:action type="add" startTime="13882">
    <iact:property name="dataType"/>
    <iact:actionData xml:id="d1">
      <inkml:trace xmlns:inkml="http://www.w3.org/2003/InkML" xml:id="stk1" contextRef="#ctx0" brushRef="#br0">10966 1777 1166 0,'0'0'366'8,"0"0"-244"0,0 0-22-2,0 0 10 2,0 0-60 0,0 0-16-2,-148 119 16 2,121-63-1 0,6-2-49 0,5-9 0-2,16-13 0 3,0-13 0-2,0-18 0 1,37-1 0-2,11-13 0 2,20-39 0 0,-16-19 0-1,0-10 0 2,-13-1 0-3,-11-2 0 4,-11 5 0-3,-17 11 0-1,0 18 0 2,0 22 0 1,0 22 0-2,0 6 0 0,0 0 0-1,0 17 0 2,0 34 0 0,0 14 0-2,0 8 0 2,0 2 0 0,0 1 0 1,0-6 0-4,0-8 0 3,16-12 0 0,7-16 0 0,-18-34-309-2,8 0-675 2</inkml:trace>
    </iact:actionData>
  </iact:action>
  <iact:action type="add" startTime="14281">
    <iact:property name="dataType"/>
    <iact:actionData xml:id="d2">
      <inkml:trace xmlns:inkml="http://www.w3.org/2003/InkML" xml:id="stk2" contextRef="#ctx0" brushRef="#br0">11369 1984 1362 0,'0'0'300'5,"0"0"-126"3,19-158-36 0,-19 82-65 1,0-8-73-4,-12-4 0 3,5 13 0 0,-3 14 0 0,7 9 0-2,3 22 0 2,0 11 0 0,0 11 0 0,0 7 0-3,0 1 0 4,3 0 0-1,43 0 0 0,8 0 0-2,20-4 0 2,6 2 0 0,-12-6 0 2,-7 3 0-6,-9-5 0 4,-28 5 0 1,-5 5 0-2,-19 0 0-1,0 0 0 2,0 0-969 1</inkml:trace>
    </iact:actionData>
  </iact:action>
  <iact:action type="add" startTime="14616">
    <iact:property name="dataType"/>
    <iact:actionData xml:id="d3">
      <inkml:trace xmlns:inkml="http://www.w3.org/2003/InkML" xml:id="stk3" contextRef="#ctx0" brushRef="#br0">11437 1691 1498 0,'0'0'408'8,"0"0"-267"0,0 0-141 0,0 0 0-2,0 0 0 2,193 17 0 0,-136-17 0 0,6 0 0-3,-2 0 0 4,-1 0 0-2,-43 0 0 3,-10 0-823-5</inkml:trace>
    </iact:actionData>
  </iact:action>
  <iact:action type="add" startTime="14856">
    <iact:property name="dataType"/>
    <iact:actionData xml:id="d4">
      <inkml:trace xmlns:inkml="http://www.w3.org/2003/InkML" xml:id="stk4" contextRef="#ctx0" brushRef="#br0">11992 2236 152 0,'0'0'1312'10,"-191"71"-948"-3,61-41-145 2,-27-1-219-4,-11-1 0 3,-6 3 0 0,9 0 0 0,13-4 0 0,24-4 0-2,18-2 0 2,36-2 0 0,19-8 0-1,55-11-87 0,0 0-965 0</inkml:trace>
    </iact:actionData>
  </iact:action>
  <iact:action type="add" startTime="15150">
    <iact:property name="dataType"/>
    <iact:actionData xml:id="d5">
      <inkml:trace xmlns:inkml="http://www.w3.org/2003/InkML" xml:id="stk5" contextRef="#ctx0" brushRef="#br0">11269 2757 1010 0,'0'0'338'6,"0"0"-194"2,0 0 42 0,0 0-46 0,0 0-2 0,-174 143-47-2,151-106-91 2,1-3 0 0,6-6 0-2,9-11 0 1,7-7 0 2,0-1 0-1,7-4 0-1,24-2 0 0,11-3 0 1,-10 0 0 0,4-17 0-2,-6-31 0 2,-7-8 0-1,-15-13 0 2,3-10 0-4,-11-5 0 5,0 7 0-3,0 15 0 1,0 21 0-2,0 24 0 2,0 17 0 0,0 0 0 0,0 34 0-2,0 13 0 2,0 8 0 0,0-1 0 0,0 0 0 0,0 0 0-2,2-4 0 2,18 1 0 0,3-9 0-2,5-5 0 2,-12-37-135 0,-3 0-617 0</inkml:trace>
    </iact:actionData>
  </iact:action>
  <iact:action type="add" startTime="15615">
    <iact:property name="dataType"/>
    <iact:actionData xml:id="d6">
      <inkml:trace xmlns:inkml="http://www.w3.org/2003/InkML" xml:id="stk6" contextRef="#ctx0" brushRef="#br0">11497 2656 1302 0,'0'0'358'7,"0"0"-74"2,0 0-181-4,0 0-103 3,0 0 0 0,120 165 0 0,-87-123 0-2,-5-5 0 2,12-3 0 0,-8-4 0 0,-1-3 0-2,2-10 0 2,-8-13 0 0,-25-4-225 0,0 0-491-2</inkml:trace>
    </iact:actionData>
  </iact:action>
  <iact:action type="add" startTime="15797">
    <iact:property name="dataType"/>
    <iact:actionData xml:id="d7">
      <inkml:trace xmlns:inkml="http://www.w3.org/2003/InkML" xml:id="stk7" contextRef="#ctx0" brushRef="#br0">11710 2776 0 0,'0'0'1298'6,"0"0"-900"2,-205 166-144-3,133-90-157 3,8-11-97 0,10-12 0 0,15-14-37-2,39-39-321 2,0 0-536 0</inkml:trace>
    </iact:actionData>
  </iact:action>
  <iact:action type="add" startTime="16831">
    <iact:property name="dataType"/>
    <iact:actionData xml:id="d8">
      <inkml:trace xmlns:inkml="http://www.w3.org/2003/InkML" xml:id="stk8" contextRef="#ctx0" brushRef="#br0">5038 8355 1694 0,'0'0'353'5,"0"0"-353"3,0 0 0 1,173 0 0-2,-109 0 0-1,12 0 0 2,12 0 0 0,21 0 0 0,17 0 0-2,20 0 0 2,33 2 0 0,5-2 0 0,6 3 0-2,-14 0 0 3,-12 2 0 0,-20 10 0-2,-18 2 0-1,-10 0 0 2,-28-4 0 0,-12-7 0 2,-27-6 0-6,-14 0 0 5,-15 0 0-2,-7 0 0 1,-13-29 0-3,0-10 0 3,-16 17 0 0,-12 8-139 0</inkml:trace>
    </iact:actionData>
  </iact:action>
  <iact:action type="add" startTime="17466">
    <iact:property name="dataType"/>
    <iact:actionData xml:id="d9">
      <inkml:trace xmlns:inkml="http://www.w3.org/2003/InkML" xml:id="stk9" contextRef="#ctx0" brushRef="#br0">7328 5586 898 0,'0'0'250'7,"0"0"-54"2,0 0-20-2,0 0-104 0,0 0 6 0,0 0 20 2,0 0 26-1,-16 43-18-2,-20-21-57 2,-17 3-49 0,8 9 0 0,-10 5 0-3,15 4 0 4,12-4 0-2,12 1 0 2,15-13 0-3,1-15 0 2,4-12 0-1,48 0 0 1,9-30 0-1,6-17 0 0,-9-9-29 1,-10-3 9 1,-12 4 18-1,-13-9-8-1,-10-5-4 3,-13-10-16-4,0-2-12 0,0 5-20 2,-7 20 22 0,-6 20 22 0,9 24-2-2,-8 12 14 2,12 9 6-1,0 30 80 2,0 14-6-4,0 4 8 3,0 5-25 0,0 2-57 0,3 0 0-2,10-3 0 2,-6-4 0 0,9-12-85 0,-14-38-175-2,12-7-388 2</inkml:trace>
    </iact:actionData>
  </iact:action>
  <iact:action type="add" startTime="17940">
    <iact:property name="dataType"/>
    <iact:actionData xml:id="d10">
      <inkml:trace xmlns:inkml="http://www.w3.org/2003/InkML" xml:id="stk10" contextRef="#ctx0" brushRef="#br0">7745 5823 1416 0,'0'0'378'6,"0"0"-186"2,13-160-131 0,-13 86-61 0,0-7 0-2,0 5 0 2,-10 9 0 0,7 13 0 0,3 16 0-2,0 14 0 2,0 13 0 0,0 5 0 0,0 3 0-2,23 0 0 2,15-2 0 0,11-7 0 0,15-5 0-2,3-1 0 2,-3-1 0 2,-5 2 0-4,-13 16 0 1,-21 1 0 0,-25 0 0 1,0 0-253 1</inkml:trace>
    </iact:actionData>
  </iact:action>
  <iact:action type="add" startTime="18284">
    <iact:property name="dataType"/>
    <iact:actionData xml:id="d11">
      <inkml:trace xmlns:inkml="http://www.w3.org/2003/InkML" xml:id="stk11" contextRef="#ctx0" brushRef="#br0">7868 5592 7 0,'0'0'1329'8,"0"0"-1033"0,0 0-58-2,0 0-158 5,0 0-80-5,187 3-2 2,-143-6-92-3,-34 0-288 3,5 0-774 0</inkml:trace>
    </iact:actionData>
  </iact:action>
  <iact:action type="add" startTime="18503">
    <iact:property name="dataType"/>
    <iact:actionData xml:id="d12">
      <inkml:trace xmlns:inkml="http://www.w3.org/2003/InkML" xml:id="stk12" contextRef="#ctx0" brushRef="#br0">8150 6061 1326 0,'0'0'550'9,"-224"47"-379"-4,95-18-171 3,-23-4 0 0,-6 2 0 0,6 3 0-1,4-5 0 0,19-1 0 2,25-5 0-2,24-8 0-1,24-6 0 2,22-5 0 0,15 0 0 0,19 0 0-3,0 0-689 3</inkml:trace>
    </iact:actionData>
  </iact:action>
  <iact:action type="add" startTime="18884">
    <iact:property name="dataType"/>
    <iact:actionData xml:id="d13">
      <inkml:trace xmlns:inkml="http://www.w3.org/2003/InkML" xml:id="stk13" contextRef="#ctx0" brushRef="#br0">7347 6694 1142 0,'0'0'428'8,"0"0"-206"0,0 0-92-2,0 0-46 2,-169 72-43 0,156-42-41 0,13 0 0-2,0-11 0 2,11-13 0 0,35-6 0 0,12-6 0-2,6-39 0 2,-12-17 0 0,-11-8 0 0,-14-5 0-2,-7-10 0 2,-11 0 0 0,-9 7 0 0,0 16 0-1,0 23 0 1,0 22 0 0,0 17 0 0,-6 9 0-3,-1 45 0 3,7 18 0 0,0 12 0 0,0 6 0-2,0-6 0 2,4-14 0 0,5-22 0 0,1-20 0-2,-8-13 0 2,11-13 0 0,-3-2 0 0,-1 0-319-2,-2 0-715 2</inkml:trace>
    </iact:actionData>
  </iact:action>
  <iact:action type="add" startTime="19293">
    <iact:property name="dataType"/>
    <iact:actionData xml:id="d14">
      <inkml:trace xmlns:inkml="http://www.w3.org/2003/InkML" xml:id="stk14" contextRef="#ctx0" brushRef="#br0">7728 6626 794 0,'0'0'404'3,"0"0"-32"5,0 0-90 0,0 0-87-1,0 0-195 0,0 0 0 2,0 152 0-2,20-134 0 1,16-8 0-2,5-10 0 2,8 0 0 0,-1-13 0 1,-2-21 0-4,-11-10 0 3,-12 0 0 0,-2-1 0-1,-13 3 0 0,0 10 0 1,-8 16 0 0,0 11 0 0,0 5 0-1,0 3 0 0,0 35 0 1,0 14 0-2,0 4 0 2,3 0 0 0,-2-5 0 0,15-12 0 0,-9-12 0-2,6-13 0 2,-13-14-29 0,3 0-649 0</inkml:trace>
    </iact:actionData>
  </iact:action>
  <iact:action type="add" startTime="20248">
    <iact:property name="dataType"/>
    <iact:actionData xml:id="d15">
      <inkml:trace xmlns:inkml="http://www.w3.org/2003/InkML" xml:id="stk15" contextRef="#ctx0" brushRef="#br0">5649 12357 896 0,'0'0'750'8,"0"0"-460"-1,0 0-179 0,0 0-111 1,165 20 0 0,-101-19 0 0,13 6 0-2,19-2 0 2,15-1 0 0,23-3 0-2,14-1 0 2,11 0 0 0,-1 0 0 1,3 0 0-4,-12 0 0 3,-14 0 0 2,-2 0 0-4,-8 0 0 1,-2 0 0 0,-1 0 0 2,10 0 0-1,6 0 0-2,-1 0 0 1,4 0 0 1,-8-8 0 1,-2-2 0-4,-11-3 0 3,-11 2 0 1,-9 3 0-2,-3-3 0 2,-10 2 0-3,1 4 0 2,-7 2 0 0,-4 3 0-1,3 0 0-1,4-5 0 2,2-7 0 0,14-2 0 0,3 6 0-2,-2 8 0 2,-8 0 0 0,-9 0 0 0,-1 0 0-2,-10 3 0 2,-6-1 0 0,11-2 0 0,-1 0 0-2,7 0 0 2,-1-2 0 0,4-1 0 0,4 3 0-2,1 0 0 2,0 0 0 1,5 8 0-2,3 9 0-1,-7-3 0 2,-9-6 0 0,-4-5 0 0,-3-3 0-2,-9 0 0 2,12 0 0 0,-4 0 0 0,4 0 0-2,4 0 0 2,-3 0 0 0,9 0 0 0,-16 0 0-2,6 0 0 2,-9 0 0 0,-4 0 0 0,-6 0 0-2,2 0 0 2,7 0 0 0,-3 0 0 0,9 0 0-2,1 0 0 2,7 0 0 0,0 0 0 0,9 0 0-2,-4-5 0 2,6 2 0 0,-1 0 0 0,-4 3 0-2,-6 0 0 4,6 0 0-4,-10 3 0 2,-12 11 0-2,-11-6 0 2,-20-8 0 0,-13 0 0 0,-4 0 0-2,-20-42 0 2,0-17 0 0,-20 28 0 0,-8 9-1771-2</inkml:trace>
    </iact:actionData>
  </iact:action>
  <iact:action type="add" startTime="21441">
    <iact:property name="dataType"/>
    <iact:actionData xml:id="d16">
      <inkml:trace xmlns:inkml="http://www.w3.org/2003/InkML" xml:id="stk16" contextRef="#ctx0" brushRef="#br0">11476 9108 890 0,'0'0'184'7,"0"0"82"1,0 0-56 0,0 0-88-2,-200 56-66 2,155-14 12 0,5 17-4-2,8 9 0 2,20 5 10 0,4 0-25 0,8-12-49 0,0-15 0-2,33-21 0 2,13-22 0 0,12-3 0 0,12-47 0-2,-11-35 0 1,-8-26 0 1,-21-13 0-1,-16-10 0 2,-14-4-19-1,0 11-21 0,-3 20 6 0,-22 30 4-2,-1 33-10 3,0 28 14-2,16 13-6 1,0 27 22-3,7 32 10 3,3 20 28 0,0 20 28-2,0 17-14 4,23 12 10-3,10-2 1 2,0-10-53-1,-5-25 0 0,-5-29 0-2,-7-25 0 1,0-27 0-1,-4-10-9 2,-6 0-321-1,4-27-1120 1</inkml:trace>
    </iact:actionData>
  </iact:action>
  <iact:action type="add" startTime="21891">
    <iact:property name="dataType"/>
    <iact:actionData xml:id="d17">
      <inkml:trace xmlns:inkml="http://www.w3.org/2003/InkML" xml:id="stk17" contextRef="#ctx0" brushRef="#br0">11950 9384 968 0,'0'0'268'7,"5"-175"28"0,-5 84-112 2,-13 2-80-3,-8-1-38 2,-2 12-14 0,6 7-26-2,-2 21-14 2,-1 19 6 0,15 18-4-1,-1 8 10 2,6 5-9-3,0 0-15 2,8 5 0 0,31 14 0-3,4-3 0 4,15-4 0-1,2-10 0-1,1 1 0 2,-9-3 0-3,-12 0 0 3,0 0 0-1,-19 0 0-2,-21 4-151 1,0 0-1688 1</inkml:trace>
    </iact:actionData>
  </iact:action>
  <iact:action type="add" startTime="22266">
    <iact:property name="dataType"/>
    <iact:actionData xml:id="d18">
      <inkml:trace xmlns:inkml="http://www.w3.org/2003/InkML" xml:id="stk18" contextRef="#ctx0" brushRef="#br0">11955 9155 930 0,'0'0'426'9,"0"0"-82"-3,0 0-52 2,0 0-237 0,0 0-55-2,201 4 0 1,-149-4 0 0,1 0 0 2,6 0 0-2,-16 0 0 0,10 0 0 1,-19-6 0 0,-12 6 0-2,-22 0-267 2,0 0-1472 0</inkml:trace>
    </iact:actionData>
  </iact:action>
  <iact:action type="add" startTime="22513">
    <iact:property name="dataType"/>
    <iact:actionData xml:id="d19">
      <inkml:trace xmlns:inkml="http://www.w3.org/2003/InkML" xml:id="stk19" contextRef="#ctx0" brushRef="#br0">12691 9616 962 0,'0'0'336'9,"0"0"4"-1,0 0-92-2,-235 121-94 1,96-79-147 1,-22 10-7-1,-27-5 0 2,-18-6 0-4,-3-11 0 4,2-20 0-2,26-7 0 2,31-3 0-4,46 0 0 3,32 0 0 0,72 0-13 0,14 0-931 0</inkml:trace>
    </iact:actionData>
  </iact:action>
  <iact:action type="add" startTime="22872">
    <iact:property name="dataType"/>
    <iact:actionData xml:id="d20">
      <inkml:trace xmlns:inkml="http://www.w3.org/2003/InkML" xml:id="stk20" contextRef="#ctx0" brushRef="#br0">11600 10423 664 0,'0'0'522'8,"0"0"-326"0,0 0 8 0,0 0-80-2,0 0-70 2,-167 84-8 0,134-67 4-1,14 6 6 2,11 4 20-3,7 13-21 2,1 13-55 0,0-1 0-2,9 0 0 2,23-12 0 0,-8-23 0 0,-1-17 0-2,6-34 0 1,-5-41 0 2,-4-16 0-1,-3-5 0-2,-7 4 0 2,3-7 0 0,-8 9 0 0,-5 3 0-2,0 9 0 2,0 22 0 0,0 19 0 0,-5 28-113-2,3 9 41 2,2 29 68 0,0 33 4 0,0 10 46-2,18 4 38 2,6-2-25 0,-7-8-59 0,3-4 0 0,-10-5 0-2,8-9 0 2,-2-12 0 0,-12-8 0-2,-1-8 0 2,10-9 0 0,-9-1-11 0,-4-10-303-2,3 0-590 2</inkml:trace>
    </iact:actionData>
  </iact:action>
  <iact:action type="add" startTime="23360">
    <iact:property name="dataType"/>
    <iact:actionData xml:id="d21">
      <inkml:trace xmlns:inkml="http://www.w3.org/2003/InkML" xml:id="stk21" contextRef="#ctx0" brushRef="#br0">11959 10414 13 0,'0'0'1065'8,"0"0"-797"-1,0 0-54 2,0 0-134-3,0 0-66 2,0 0-14 0,70-28 4-2,-65 26 32 1,0 2 92 2,15 0 22-2,-4 0-75 0,1 2-75 1,-6 13 0 0,4-5 0 0,-15-1 0-2,0 2 0 2,0 13 0 0,0 6 0 0,0 6 0 0,0 7 0-2,0-4 0 2,0-3 0 0,0-10 0-2,0-7 0 4,14-8 0-3,-3-4 0 1,15-7 0-3,5 0 0 4,9-20 0-2,-1-20 0 1,-1-4 0-1,-2-11 0 1,-12 3 0-1,-7-4 0 1,-14 5 0-2,-3 4 0 2,0 9 0 0,0 11 0 1,-7 12 0-2,-2 13 0-1,5 2 0 2,4 0 0 0,-3 20 0-2,3 12 0 2,0 11 0 0,0 1 0 0,0 7 0-1,0 3 0 0,0 8 0 2,0 12 0-2,0 7 0-1,0 4 0 2,-18 4 0 0,-14-11 0 0,-8-16 0 0,-11-15 0-2,-13-13 0 2,-14-6-37 0,46-28-329 0,-6 0-802-2</inkml:trace>
    </iact:actionData>
  </iact:action>
  <iact:action type="add" startTime="24561">
    <iact:property name="dataType"/>
    <iact:actionData xml:id="d22">
      <inkml:trace xmlns:inkml="http://www.w3.org/2003/InkML" xml:id="stk22" contextRef="#ctx0" brushRef="#br0">4946 16237 1206 0,'0'0'418'8,"0"0"-146"-1,0 0-121-1,0 0-151 2,0 0 0 0,0 0 0 0,10 20 0-2,12-14 0 2,17-1 0 1,18-2 0-2,20-3 0-1,27 0 0 2,32 0 0 0,32 0 0 0,30-3 0-2,0-2 0 2,-2 3 0 0,-24-5 0 0,-18 2 0-2,-27 0 0 2,-13 5 0 0,-19 0 0 0,-9 0 0-2,-7 0 0 2,-10 0 0 0,-10 7 0 0,-10-4 0-2,-21 0 0 2,-15-3 0 0,-10 0 0 0,-3 0 0-2,0-13 0 2,0-8 0 0,-19-7 0 0</inkml:trace>
    </iact:actionData>
  </iact:action>
  <iact:action type="add" startTime="25321">
    <iact:property name="dataType"/>
    <iact:actionData xml:id="d23">
      <inkml:trace xmlns:inkml="http://www.w3.org/2003/InkML" xml:id="stk23" contextRef="#ctx0" brushRef="#br0">7180 13666 566 0,'0'0'302'6,"0"0"-46"-1,0 0 58 3,0 0-96 0,0 0-128-1,0 0-26 0,-165-13 6 1,133 37 8 1,14 10 0-2,-5 2-67-1,19 3-11 2,-3 1 0 0,7-6 0 0,0-5 0-2,0-16 0 2,14-11 0 0,27-2 0 0,12-4 0-2,-6-39 0 2,6-11 0 0,-12-12 0 0,-9-11 0-2,-8-7 0 2,-8 0 0 0,-8 8 0 1,-8 14 0-3,0 23 0 2,0 21 0 0,0 18 0-1,0 0 0-1,0 0 0 3,0 10 0-2,0 0 0 2,0 5 0-4,0 7 0 3,0 20 0 0,0 22 0 0,0 24 0-2,0 4 0 2,0-4 0 0,13-15 0 0,-6-22 0-2,6-21 0 2,0-12 0 0,-3-18-215 0,-5 0-1403-2</inkml:trace>
    </iact:actionData>
  </iact:action>
  <iact:action type="add" startTime="25782">
    <iact:property name="dataType"/>
    <iact:actionData xml:id="d24">
      <inkml:trace xmlns:inkml="http://www.w3.org/2003/InkML" xml:id="stk24" contextRef="#ctx0" brushRef="#br0">7500 13772 1112 0,'0'0'350'8,"8"-181"-70"0,-8 99-122 0,0 9-82-2,0 13-26 1,0 16-29 2,0 19-21-1,0 11 0-2,0 5 0 2,0 3 0 0,0 1 0-1,0 2 0 0,0-6 0 0,10 1 0 1,19 0 0 1,8-1 0-3,7 4 0 2,-4 2 0-1,14-3 0 1,-8 3 0-1,-5 3 0 1,-8 0 0 1,-12 0 0-1,-21 0 0-3,0 0-811 3</inkml:trace>
    </iact:actionData>
  </iact:action>
  <iact:action type="add" startTime="26112">
    <iact:property name="dataType"/>
    <iact:actionData xml:id="d25">
      <inkml:trace xmlns:inkml="http://www.w3.org/2003/InkML" xml:id="stk25" contextRef="#ctx0" brushRef="#br0">7464 13584 790 0,'0'0'696'8,"0"0"-344"0,0 0-143 0,0 0-209-2,0 0 0 2,0 0 0 0,180-27 0 0,-129 18 0-2,-1-2 0 2,11-4 0 0,-4 4 0 0,-38 11-367-2,-15 0-1133 2</inkml:trace>
    </iact:actionData>
  </iact:action>
  <iact:action type="add" startTime="26368">
    <iact:property name="dataType"/>
    <iact:actionData xml:id="d26">
      <inkml:trace xmlns:inkml="http://www.w3.org/2003/InkML" xml:id="stk26" contextRef="#ctx0" brushRef="#br0">8137 13910 168 0,'0'0'1210'2,"0"0"-856"7,-240 71-110-5,109-41-173 4,-19 16-71-1,-14 7 0 1,-8 1 0-1,15-3 0 0,17-16 0 2,38-6 0-2,23-7 0-1,35-11 0 2,44-11-255 0,3 0-1347 0</inkml:trace>
    </iact:actionData>
  </iact:action>
  <iact:action type="add" startTime="26706">
    <iact:property name="dataType"/>
    <iact:actionData xml:id="d27">
      <inkml:trace xmlns:inkml="http://www.w3.org/2003/InkML" xml:id="stk27" contextRef="#ctx0" brushRef="#br0">7464 14618 538 0,'0'0'632'7,"0"0"-348"0,0 0-76 1,0 0-56 0,0 0-76-2,0 0-28 2,-171 59-8-1,151-32 29 1,7 5-69-2,13 5 0 3,0-3 0-1,4-1 0 0,38-16 0-3,4-17 0 4,5 0 0-1,-10-50 0 0,-8-21 0-2,-7-13 0 2,-8-3 0 1,-11 2 0-2,-7 4 0-1,0 11 0 2,0 8 0 1,0 6-39-2,0 11-1-1,0 12 24 2,-7 14 12 0,2 9 0 0,-6 10-8-2,11 0 12 2,0 40 18 0,0 19 20 0,0 8 8-2,0 9-33 2,11-8-13 0,1-6 0 0,7-7 0-2,-6-7 0 2,-5-11 0 0,8-10 0 0,0-9-63 0,0-5-129-2,-14-13-264 2,8 0-108 0</inkml:trace>
    </iact:actionData>
  </iact:action>
  <iact:action type="add" startTime="27246">
    <iact:property name="dataType"/>
    <iact:actionData xml:id="d28">
      <inkml:trace xmlns:inkml="http://www.w3.org/2003/InkML" xml:id="stk28" contextRef="#ctx0" brushRef="#br0">7990 14314 914 0,'0'0'330'6,"0"0"8"1,0 0-144 1,0 0-108 0,0 0-44-1,0 0-4 0,-27 24-14 1,-1-8 18 0,2 4-3-1,14 2-39 0,1 1 0 2,7 3 0-2,1 1 0-1,3 5 0 3,0 6 0-1,0-1 0 0,20 0 0-2,7-3 0 2,13-4 0 0,-7-1 0 0,-6-4 0-2,-6-1 0 2,-8 3 0 0,-13 1 0 3,0-1 0-7,-10 2 0 5,-34-7 0-2,-20-5 0 1,31-17-49-1,3 0-419 0</inkml:trace>
    </iact:actionData>
  </iact:action>
  <iact:action type="add" startTime="30529">
    <iact:property name="dataType"/>
    <iact:actionData xml:id="d29">
      <inkml:trace xmlns:inkml="http://www.w3.org/2003/InkML" xml:id="stk29" contextRef="#ctx0" brushRef="#br1">26640 15328 1508 0,'0'0'292'7,"0"0"-152"-1,-197 28-33 1,-3-28-107 1,-45 0 0 0,-26-4 0-1,4-10 0 1,29 0 0 0,41 6 0 1,45 8 0-1,43 0 0-2,44 0 0 2,42 0 0 0,23 0 0-3,80 0 0 3,62 12 0 0,74-2 0 0,49-1 0-2,52-4 0 2,-5 1 0 0,-41 1 0 0,-64 6 0-2,-73 4 0 2,-71 0 0 0,-42 0 0 0,-21 4 0-2,-61-4 0 2,-78 3 0 0,-47-9 0 0,-43-11 0 0,-6 0 0-2,5 0 0 2,33 0 0 0,44 0 0-2,45 0 0 2,56 17 0 0,49 3 0 0,10 5 0-2,96 7 0 2,62-2 0 0,52-5 0 0,24-11 0 0,-19-8 0-2,-42 0 0 2,-67-5 0 0,-65 6 0-2,-37-2 0 2,-27-1 0 0,-87-3 0 0,-55-1 0-2,-26 0 0 2,-9-30 0 0,21-9 0 0,20 5 0-2,47 12 0 2,36 8 0 0,46 11 0 0,23 3 0-2,34 0 0 2,65 0 0 0,31 11 0 0,21 17 0 0,-4 4 0-2,-11-5 0 2,-39-5 0 0,-39-7 0-2,-32-8 0 2,-26-4 0 0,-23-3 0 0,-54 0 0-2,-46 0 0 2,-18-13 0 0,-13-4 0 0,17 3 0-2,27 3 0 2,31 9 0 0,36 2 0 0,27 0 0-2,16 0 0 2,46 0 0 0,51 32 0 0,38 11 0-2,9 0 0 2,-4-7 0 0,-15-10 0 0,-32-13 0-2,-29-7 0 2,-31-5 0 0,-33-1 0 0,0 0 0-2,-74-13 0 3,-46-18 0-2,-25-6 0 1,62 24 0 0,9 1-271-2</inkml:trace>
    </iact:actionData>
  </iact:action>
  <iact:action type="add" startTime="37165">
    <iact:property name="dataType"/>
    <iact:actionData xml:id="d30">
      <inkml:trace xmlns:inkml="http://www.w3.org/2003/InkML" xml:id="stk30" contextRef="#ctx0" brushRef="#br2">23639 15989 45 0,'0'0'0'7</inkml:trace>
    </iact:actionData>
  </iact:action>
  <iact:action type="add" startTime="37482">
    <iact:property name="dataType"/>
    <iact:actionData xml:id="d31">
      <inkml:trace xmlns:inkml="http://www.w3.org/2003/InkML" xml:id="stk31" contextRef="#ctx0" brushRef="#br2">24213 15523 508 0,'0'0'374'4,"0"0"-180"5,-204-69 262-2,27 69-198 1,-24 10-84-3,-24 37-91 4,-4 30-83-1,20 25 0 0,28 25 0-2,29 19 0 3,45 13 0-2,28 7 0 3,40 0 0-6,39-3 0 4,36-6 0 1,82-7 0-2,57-4 0-1,56-22 0 2,32-33 0 0,32-34 0 0,-11-50 0-2,-26-7 0 3,-38-58 0-2,-47-37 0 2,-24-38 0-3,-49-30 0 1,-36-25 0 1,-37-9 0 1,-27 1 0-4,-20 12 0 3,-64 19 0 0,-39 21 0 0,-34 28 0-2,-31 28 0 2,-46 28 0 0,-5 36 0 0,-7 24 0-2,8 0 0 3,21 50 0-1,28 29 0 0,9 16 0-3,27 16 0 3,25 9 0 0,15 5 0 1,25 14 0-4,15 2 0 3,33-1 0 0,35-3 0 0,5 4 0-2,89-5 0 2,43-1 0 0,43-9 0 0,37-12 0-1,44-21 0 0,23-31 0 2,18-32 0-1,-26-30 0-3,-29-5 0 4,-29-65 0-2,-48-35 0 1,-24-33 0-2,-38-29 0 3,-37-16 0-1,-51-10 0-3,-15-2 0 3,-41 10 0 0,-60 19 0 1,-46 37 0-2,-44 41 0-1,-32 49 0 2,-9 39 0 0,-3 32 0 1,12 54 0-4,39 30 0 3,42 18 0 1,33 18 0-4,58 6 0 3,51 3 0 0,24-2 0 0,120-9 0-1,77-13 0 0,63-33 0 1,35-42 0 0,1-62 0 1,-23-42 0-4,-59-96 0 3,-57-39 0 0,-74-33 0 0,-62-8 0-2,-45-4 0 2,-45-3 0 1,-31 153-149-1,-11 11-1365-2</inkml:trace>
    </iact:actionData>
  </iact:action>
  <iact:action type="add" startTime="39324">
    <iact:property name="dataType"/>
    <iact:actionData xml:id="d32">
      <inkml:trace xmlns:inkml="http://www.w3.org/2003/InkML" xml:id="stk32" contextRef="#ctx0" brushRef="#br2">4506 1432 794 0,'0'0'284'8,"0"0"-170"-2,-187-82 172 2,75 69-108 0,-24 8-76 0,-19 1 22-2,-12 4-24 2,-7 0-35 0,6 0-65 0,-5 0 0-2,12 0 0 2,6 0 0 2,2 22 0-2,9 13 0-2,2 4 0 1,10 3 0 1,15 7 0 0,17 1 0-1,32 3 0 1,15 12 0 0,13 14 0-1,15 17 0-1,-1 16 0 3,9 20 0-2,-6 17 0 1,5 19 0-2,-1 12 0 3,-1 8 0-2,3 1 0 2,1 6 0-3,8-5 0 2,4 3 0-1,4-6 0 2,0-5 0-4,0-6 0 3,0-6 0 1,0-2 0-1,0-8 0-3,4 1 0 4,9 4 0-2,2 1 0 1,-5-6 0-1,3-17 0 0,-3-22 0 1,-4-25 0 0,-4-31 0-2,-2-21 0 4,0-17 0-3,0-6 0 1,0-12 0-3,8-3 0 2,4-4 0 1,8 1 0 0,12 3 0-2,9-4 0 2,12-2 0 0,11 4 0 0,7 0 0-1,17 3 0 1,1-2 0-1,7 0 0 1,-8-5 0-2,9 0 0 2,7 0 0 0,15 0 0 0,12-17 0-1,17 4 0 0,10-1 0 2,8 1 0-1,8-17 0-3,10-6 0 3,-2-7 0 0,-3 2 0 1,-13 2 0-4,-13 11 0 3,-17 11 0 0,-15 6 0 0,-20 5 0 0,-17 3 0-2,-11 3 0 2,-9-3 0 0,-17-1 0-2,-6 3 0 3,-9-6 0-2,-16 5 0 1,-7-1 0-2,-7 0 0 3,-2 3 0-2,0-2 0 2,0 2 0-4,0-7 0 3,0-15 0 0,0-18 0 1,0-20 0-4,0-21 0 4,-7-18 0-1,-3-23 0 0,-4-20 0-3,-2-25 0 4,-9-9 0-2,-4-16 0 2,-10-5 0-3,8-8 0 1,-9-14 0 1,-1-11 0 0,5-12 0-2,0-11 0 3,0 0 0-2,-5 11 0 2,-7 11 0-3,-4 24 0 1,-9 27 0 1,2 28 0 0,-2 19 0-2,-3 30 0 3,6 26 0-2,1 25 0 2,14 27 0-4,2 22 0 4,2 3 0-2,-7 6 0 1,33 22 0-1,8-1-107 0</inkml:trace>
    </iact:actionData>
  </iact:action>
  <iact:action type="add" startTime="40996">
    <iact:property name="dataType"/>
    <iact:actionData xml:id="d33">
      <inkml:trace xmlns:inkml="http://www.w3.org/2003/InkML" xml:id="stk33" contextRef="#ctx0" brushRef="#br2">4672 5945 1422 0,'0'0'206'7,"0"0"-82"0,-161-27 136 1,69 27-225-2,-32 0-35 2,-8 0 0 0,-21 0 0 0,-15 0 0-2,-12 0 0 2,-7 0 0 0,-4 9 0 0,1 21 0 0,1 12 0 0,5 6 0 0,7-3 0 0,3-2 0-2,27-9 0 2,13-14 0 0,43-3 0-1,24-10 0 0,30-4 0 0,21 0 0 1,7-3 0-1,9 0 0-1,0 0 0 2,-4 0 0 0,-4 2 0 0,-2 13 0-2,-9 12 0 2,-1 22 0 1,5 23 0-2,2 24 0-1,9 20 0 3,-5 15 0-2,9 20 0 1,0 22 0-2,0 11 0 3,0 8 0-2,0 8 0 2,0-12 0-4,9-8 0 4,0-12 0-2,4-15 0 2,6-15 0-4,-2-10 0 4,-2-11 0-2,5 0 0 2,5-10 0-4,-2-6 0 4,6-11 0-1,-6-12 0 0,-3-14 0-3,0-4 0 4,-4-16 0-1,-3-7 0 0,-7-6 0-3,-1-6 0 3,5-5 0 0,-7-5 0 0,-3-11 0-2,0 2 0 2,4-6 0 1,-4 0 0-1,13 0 0-3,10 0 0 3,16 0 0 0,19 0 0 0,6 0 0-2,3 0 0 2,10 0 0 1,-3 7 0-2,5-2 0-1,8-5 0 2,13 0 0 0,18 0 0 1,22-5 0-4,28-19 0 3,22 4 0 0,15 0 0 0,15 2 0-2,-5-1 0 3,-21-8 0-2,-16 2 0 1,-29-5 0-2,-25 3 0 2,-19 5 0 0,-28 9 0 1,-13 4 0-4,-20 9 0 4,-8 0 0-2,-12 0 0 1,-9 0 0-2,-11 0 0 2,-4 0 0 0,0 0 0 1,0 0 0-3,0 0 0 2,0 0 0-1,0 0 0 2,0 0 0-4,0 0 0 3,0 0 0 0,0 0 0 1,9 0 0-4,-8-5 0 3,2-4 0 0,-3-4 0 0,0-14 0-2,0-6 0 2,0-15 0 1,0-20 0-2,0-20 0-1,0-26 0 2,0-21 0 0,0-24 0 1,0-36 0-4,0-43 0 3,-13-43 0 2,-26-36 0-4,-6-13 0 0,-11 23 0 3,9 36 0-1,-6 37 0-1,12 35 0-1,11 18 0 2,1 27 0 0,8 30 0 1,13 34 0-4,8 90 0 4,0 20-1669-2</inkml:trace>
    </iact:actionData>
  </iact:action>
  <iact:action type="add" startTime="42584">
    <iact:property name="dataType"/>
    <iact:actionData xml:id="d34">
      <inkml:trace xmlns:inkml="http://www.w3.org/2003/InkML" xml:id="stk34" contextRef="#ctx0" brushRef="#br2">5017 9888 922 0,'0'0'298'9,"-184"0"-26"-2,67 0-94 1,-14 0-40-2,-9 0-20 2,-17 0 3 0,-4 0-121 0,-4 0 0-2,-9 0 0 2,-9 0 0 0,1-8 0 2,-11 6 0-6,6-1 0 4,16 3 0 0,19 0 0 0,20 3 0-2,25 29 0 2,25 0 0 0,22 10 0 1,12 0 0-4,20-5 0 4,5-1 0-1,8-5 0 0,10 0 0-2,0 6 0 2,5 8 0 0,0 11 0-1,0 14 0-1,0 9 0 3,15 3 0-2,1-1 0 1,-12-5 0-2,-4 0 0 2,0-1 0 0,0 13 0 0,-27 13 0-2,-7 22 0 2,15 27 0 0,12 15 0 0,7 9 0-2,0 4 0 3,0 0 0-2,3 4 0 2,16 3 0-4,8-2 0 4,4-8 0-2,8-16 0 1,-10-19 0-2,0-15 0 2,-6-23 0 0,-4-16 0 0,-10-27 0-2,7-12 0 3,-6-5 0-2,-3-2 0 1,0-3 0-1,5-3 0 0,-3-16 0 1,-1-4 0 0,-5-11 0-2,4-3 0 3,14 0 0-1,11 0 0 0,8 0 0-3,8-5 0 3,6-7 0 1,12-1 0-1,21-4 0-2,13-1 0 1,15-4 0 1,18 0 0 0,8 2 0-2,-1 3 0 2,-2 3 0 0,3 1 0 1,-1 1 0-4,4-4 0 3,1-5 0 1,4-1 0-1,-3-1 0-3,-1-2 0 4,-4 8 0-1,-19 7 0 0,-11 6 0-2,-25 2 0 3,-3 2 0-2,-23-4 0 1,1-3 0-2,-22 1 0 2,-2-3 0 1,-20 7 0-1,-4-1 0-2,-3-1 0 1,3 4 0 0,-1-3 0 1,7 1 0-2,10-3 0 3,3-5 0-1,8-3 0 0,10-1 0-2,-20 4 0 2,-10 0 0 0,-8 7 0 0,-8 3 0-3,-4-5 0 4,0-12 0-2,0-8 0 1,0-17 0-2,0-17 0 2,-3-22 0 0,-10-30 0 0,10-29 0-2,-5-26 0 2,-8-10 0 0,-5-14 0 0,-10-6 0-2,-10-14 0 2,-3-17 0 0,-3-22 0 1,-3 2 0-4,2-7 0 4,5 5 0-2,0 19 0 2,-1 25 0-4,16 38 0 3,2 48 0 1,9 38 0-2,4 37 0-1,3 23 0 2,-6 21 0 0,-9 0 0 1,17 0 0-4,-3 21-973 3</inkml:trace>
    </iact:actionData>
  </iact:action>
  <iact:action type="add" startTime="44234">
    <iact:property name="dataType"/>
    <iact:actionData xml:id="d35">
      <inkml:trace xmlns:inkml="http://www.w3.org/2003/InkML" xml:id="stk35" contextRef="#ctx0" brushRef="#br2">5255 13863 1490 0,'0'0'216'6,"-188"-23"100"2,38 9-291 0,-31 0-25-2,-36 3 0 2,-18 2 0 0,-22 3 0 0,2 4 0-2,-1 2 0 4,24 0 0-2,19 0 0-2,24 5 0 0,15 22 0 2,26 9 0 0,8 3 0 0,16 5 0-2,26-4 0 3,15-10 0-2,25-3 0 1,10-16 0-1,27-9 0 0,2 1 0 2,9-3 0-2,0 4 0 0,5 9 0 0,-1 19 0 1,-1 15 0 0,-3 8 0-2,6 11 0 2,-5 4 0 1,3 14 0-1,2 23 0-3,-6 28 0 3,4 22 0 0,-7 23 0 0,9 15 0-2,1 15 0 3,3 7 0-1,0 7 0-3,0-2 0 3,0-7 0 0,0-11 0 1,0-16 0-2,3-18 0 0,20-25 0 1,6-33 0 0,0-31 0-1,3-24 0 0,-5-21 0 0,6-10 0 2,-5-7 0-2,-5-2 0 0,13-5 0 0,-2-4 0 2,5 0 0-2,1-2 0-1,4 0 0 3,-6 2 0-1,-8 1 0 0,3 2 0-3,1-2 0 3,-1-2 0 0,0-1 0-2,11-1 0 3,1-5 0-1,14 10 0-1,-5-6 0-1,-2 9 0 2,-8-3 0 0,-12 2 0 1,1-4 0-1,-7 3 0-3,-6-5 0 3,9-4 0 0,3-2 0 0,9 0 0-2,15 0 0 2,12 0 0 0,16 0 0 1,24-12 0-3,16-6 0 1,34-8 0 2,25-5 0-2,27 4 0-1,9-2 0 2,9 9 0 0,-8 1 0-2,-14 6 0 3,-18-4 0-2,-40 7 0 1,-35 7 0-2,-40 1 0 3,-31 2 0-2,-25 0 0 2,-8 0 0-2,-9 0 0 0,0 0 0 1,0 0 0-1,-19 0 0 2,-3-2 0-3,3-8 0 1,-1 2 0 2,4-9 0-2,-1-13 0 0,-2-19 0 0,-3-28 0 1,-1-34 0 0,7-31 0-2,0-39 0 2,15-35 0 1,-2-34 0-2,0-39 0 0,-4-32 0 0,-4-41 0 1,4-26 0 0,-2-14 0-2,9 13 0 2,0 58 0 0,12 79 0 1,10 96 0-3,-15 160 0 1,6 69 0 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12:16.019"/>
    </inkml:context>
    <inkml:brush xml:id="br0">
      <inkml:brushProperty name="width" value="0.05292" units="cm"/>
      <inkml:brushProperty name="height" value="0.05292" units="cm"/>
    </inkml:brush>
  </inkml:definitions>
  <iact:action type="add" startTime="4231">
    <iact:property name="dataType"/>
    <iact:actionData xml:id="d0">
      <inkml:trace xmlns:inkml="http://www.w3.org/2003/InkML" xml:id="stk0" contextRef="#ctx0" brushRef="#br0">16434 2282 1042 0,'0'0'360'8,"0"0"-108"-2,0 0-46 3,0 0-94-1,0 0-37-1,159-4-75-1,-101 4 0 3,26 0 0-2,32-2 0 1,22-6 0-2,21-9 0 1,14-5 0 2,17-6 0-1,-3-1 0-2,11 1 0 1,-18 11 0 4,0-3 0-7,-15 6 0 4,-8-3 0 0,-17 0 0 0,-18 0 0 0,-26 3 0-2,-20 3 0 2,-28 3 0 1,-9 3 0-2,-21 2 0 0,-11-1 0 0,-7 4 0 1,0-8 0-2,0-9 0 1,-41-11 0 1,-18-13 0 1,-22-11 0-1,-3-1 0-1,-12 0 0 0,11 3 0 1,9 7 0 0,12 15 0-1,24 11 0 0,17 8 0 1,5 7 0 0,18 2 0-2,0 0 0 2,0 0 0 1,0 0 0-4,25 0 0 3,27 0 0 0,8 13 0 0,5 13 0 0,-4 5 0-2,5 6 0 2,-6 0 0 0,-7-1 0-1,-16-3 0 1,-14 1 0-1,-6-4 0 1,-17 5 0 0,0 7 0-2,-4 5 0 2,-51 9 0 0,-16 4 0 0,-13-4 0-2,0-9 0 2,4-7 0 1,5-6 0-2,22-14 0-1,14 2 0 2,39-22-119 0,0 0-1153-2</inkml:trace>
    </iact:actionData>
  </iact:action>
  <iact:action type="add" startTime="5701">
    <iact:property name="dataType"/>
    <iact:actionData xml:id="d1">
      <inkml:trace xmlns:inkml="http://www.w3.org/2003/InkML" xml:id="stk1" contextRef="#ctx0" brushRef="#br0">8022 5236 286 0,'0'0'648'6,"0"0"-448"2,0 0-18 0,0 0 64-2,0 0-140 2,0 0 34 0,0 0-96 0,0 174 2 0,4-60 4-2,17 26-4 2,-1 19 7 0,9 4-53-3,1 3 0 4,10 7 0-1,0 2 0 0,1-7 0-1,-5-10 0 1,0-25 0-1,-8-15 0 1,-8-26 0-2,-7-28 0 3,-3-22 0-2,-10-25 0 2,0-17 0-4,0 0 0 3,0-5 0 1,-5-32 0-2,-32-8 0-1,8-11 0 2,-19-3 0 0,4 2 0 1,-3 4 0-4,-7 5 0 3,7 4 0 0,-6 1 0-1,13 11 0-1,17 2 0 3,5 6 0-1,11 1-35 0,4 6-1-2,3 5 36 2,0 10 0-1,3 2 26 1,25 0 14-1,5 33-35 1,8 18-5 0,-1 5 0 0,6 6 0-2,7 0 0 2,-8-1 0 0,2 3 0 0,1-6 0-3,-7-5 0 4,-11-10 0-1,-8-16 0 0,-6-15 0-2,-3-12 0 2,-6 0 0 0,14-17 0-1,-1-40 0 0,16-24 0 1,-1-14 0 0,-6-3 0 0,0 2 0-2,-3 14 0 2,-9 20 0 0,-6 23 0 0,-4 16 0-2,-7 14 0 2,0 9 0 0,0 0 0 0,0 0 0-1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1:21:09.9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6872">
    <iact:property name="dataType"/>
    <iact:actionData xml:id="d0">
      <inkml:trace xmlns:inkml="http://www.w3.org/2003/InkML" xml:id="stk0" contextRef="#ctx0" brushRef="#br0">30994 3192 994 0,'0'0'382'5,"0"0"-118"3,0 0-24 1,0 0-73-2,0 0-167-1,0 0 0 3,0 0 0-2,41 19 0 1,-2 1 0-1,9-3 0 0,8-2 0 1,5-2 0 0,-4-2 0-2,-14 1 0 2,-6-7 0 0,-17-2 0 0,-9 0 0-2,-5-3 0 3,-3 2 0-2,-3-2 0 2,0 0 0-3,0 0 0 1,-16 0 0 1,-42-22 0 0,-22-12 0-2,-4 4 0 2,5-1 0 0,5 7 0 2,23 6 0-4,10 4 0 2,18 5 0 0,10 6 0 0,13 3 0-3,0 0 0 2,0 0 0 1,18 0 0 0,29 0 0-1,26 0 0 1,7 12 0-1,1 20 0 2,-15 3 0-3,-2-5 0 1,-14-1 0 2,-13-9 0-1,-14-8 0 0,-15-5 0-2,-5-7 0 2,-3 3 0 0,0-3 0-1,0 0 0 0,0 0 0 1,0 0 0 0,-3-17 0-3,-5-8-747 4</inkml:trace>
    </iact:actionData>
  </iact:action>
  <iact:action type="add" startTime="17734">
    <iact:property name="dataType"/>
    <iact:actionData xml:id="d1">
      <inkml:trace xmlns:inkml="http://www.w3.org/2003/InkML" xml:id="stk1" contextRef="#ctx0" brushRef="#br0">31420 2172 1108 0,'0'0'454'8,"0"0"-196"-3,0 0-31 4,0 0-227-2,0 0 0 1,0 0 0-2,47 22 0 2,-17 0 0 0,12 0 0 0,6 1 0-2,6 1 0 2,-1-6 0 0,1-1 0 0,-8-2 0-1,-15-7 0 0,-15-4 0 1,-3-2 0 0,-13-2 0-2,0 0 0 2,0 0 0 0,-6 0 0 0,-24 0 0 0,-11-17 0-2,-15-8 0 2,-1 0 0 0,0 2 0-2,4 6 0 2,12 6 0 1,5 2 0 0,16 8 0-3,10-4 0 1,10 5 0 0,0 0 0 1,0 0 0-1,13 0 0 1,23 0 0 1,4 18 0-2,1 4 0-1,-11 4 0 2,-1-1 0 0,-11-9 0 0,-11-4 0-3,-4-4 0 4,-3-8 0-1,0 0 0-1,0 0 0 0,0 0-83 0,0-16-825 2</inkml:trace>
    </iact:actionData>
  </iact:action>
  <iact:action type="add" startTime="18386">
    <iact:property name="dataType"/>
    <iact:actionData xml:id="d2">
      <inkml:trace xmlns:inkml="http://www.w3.org/2003/InkML" xml:id="stk2" contextRef="#ctx0" brushRef="#br0">31736 1466 27 0,'0'0'1679'7,"0"0"-1363"1,0 0-291-1,0 0-25 1,0 0 0-1,0 0 0 2,58 79 0-3,-30-59 0 1,11-1 0 4,2 2 0-6,5 1 0 1,5-8 0 2,-8-3 0 0,-9-9 0 1,-11-2 0-4,-7 0 0 4,-13 0 0-2,-3 0 0 1,0 0 0-2,0 0 0 2,-48-23 0 0,-16-7 0 0,0-1 0-2,0 4 0 2,7 1 0 0,13 4 0 2,3 3 0-5,18 7 0 3,4 3 0 0,19 5 0 0,0-1 0-3,0 5 0 4,0 0 0-2,0 0 0 2,29 0 0-3,13 6 0 1,8 20 0 2,-7 2 0 0,1 0 0-5,-11-5 0 4,-7-10 0 1,-10-5 0-1,-16-2 0-2,0 0 0 1,0-2 0 2,0-2 0-1,0-2 0-2,-16 0 0 2,3-6-563 0</inkml:trace>
    </iact:actionData>
  </iact:action>
  <iact:action type="add" startTime="19053">
    <iact:property name="dataType"/>
    <iact:actionData xml:id="d3">
      <inkml:trace xmlns:inkml="http://www.w3.org/2003/InkML" xml:id="stk3" contextRef="#ctx0" brushRef="#br0">31915 734 1410 0,'0'0'262'8,"0"0"-10"-2,0 0-129 2,0 0-123 0,0 0 0 0,0 0 0-2,84 61 0 2,-48-39 0 0,-6-2 0 1,4 0 0-4,-7-3 0 3,5-3 0 0,-14-6 0 0,-11-3 0-2,-4 2 0 2,-3-7 0 1,0 0 0-2,0 0 0 0,0 0 0 0,-19 0 0 2,-13-12 0-2,-14-5 0 0,2 0 0 0,1 3 0 2,11 3 0-2,7 5 0-1,15 3 0 2,0 0 0 0,10 3 0 0,0 0 0-2,0 0 0 2,0 0 0 0,17 0 0 0,20 20 0-2,13 11 0 2,-3 1 0 0,-5-2 0 0,-5-2 0-2,-22-7 0 3,1-10 0-2,-6-9 0 1,-7 0 0-2,-3-2 0 3,0 0 0-2,0 0 0 1,0 0 0-2,0 0 0 2,-23-22 0 0,5 5 0 0,5 4-945-1</inkml:trace>
    </iact:actionData>
  </iact:action>
  <iact:action type="add" startTime="19714">
    <iact:property name="dataType"/>
    <iact:actionData xml:id="d4">
      <inkml:trace xmlns:inkml="http://www.w3.org/2003/InkML" xml:id="stk4" contextRef="#ctx0" brushRef="#br0">32160 298 640 0,'0'0'532'7,"0"0"-218"-1,0 0-50 2,0 0-70 0,0 0-94 0,0 0-97-2,0 0-3 3,0 13 0-2,0 5 0 1,19 1 0-2,8 6 0 2,6 1 0 1,-2 0 0-2,7-2 0-1,-7-4 0 2,-3-6 0 0,-11-5 0 0,-2-7 0-1,-15 0 0 0,0-2 0 1,0 0 0 0,0 0 0-2,0 0 0 2,0 0 0 0,-19-4 0 0,-14-24 0-2,-4-4 0 2,3-1 0 0,-3 4 0 0,4 7 0-1,13 5 0 0,10 9 0 2,4 5 0-2,6 3 0-1,0 0 0 2,0 0 0 0,6 0 0 1,21 0 0-4,14 9 0 3,1 13 0 0,-4 3 0 0,-11-2 0-1,-8-5 0 0,-5-5 0 2,-2-8 0-2,-12-2 0 0,0-1 0 0,0 2 0 1,0 1 0 0,-16 7 0-1,-4-12 0 0,-1 3-859 2</inkml:trace>
    </iact:actionData>
  </iact:action>
  <iact:action type="add" startTime="23385">
    <iact:property name="dataType"/>
    <iact:actionData xml:id="d5">
      <inkml:trace xmlns:inkml="http://www.w3.org/2003/InkML" xml:id="stk5" contextRef="#ctx0" brushRef="#br1">12116 8071 1254 0,'0'0'270'6,"0"0"-156"2,0 0-6 0,0 0 0 0,0 0-14-2,0 0 5 3,204-31-99-2,-130 31 0 0,6 0 0 0,11 0 0 2,15 0 0-2,14 0 0 1,11 0 0-2,9 0 0 2,1 0 0 0,9 0 0 2,-2 2 0-6,6 10 0 5,0-7 0-1,1 1 0 1,-15-4 0-4,1-2 0 4,-8 4 0-2,-12-1 0 0,-1 2 0 1,-13 5 0 0,-7-1 0 0,-6 6 0-2,-7-7 0 1,6-1 0 2,-4-7 0 0,11 0 0-5,-3 0 0 5,-10 0 0-1,5 0 0-1,-7 0 0 0,-4 0 0 1,-2 0 0 0,1 18 0 0,-2 2 0-2,-2-9 0 3,1-3 0-2,-6-3 0 1,8-5 0-2,5 0 0 2,-2 0 0 0,-8 0 0 0,8 0 0-1,-9 0 0 0,-5 0 0 0,6 0 0 2,-6 0 0-4,7 0 0 4,-10 0 0-2,11 2 0 2,-2-2 0-3,-8 0 0 1,-2 0 0 2,0 0 0-1,-3-15 0-3,-2 1 0 4,-2 4 0 0,-1-2 0-2,1 12 0 1,1-3 0-2,6 1 0 2,-1 2 0 0,14 0 0-1,3 0 0-1,1 0 0 3,3 0 0-1,0 0 0-2,9 0 0 2,-6 0 0 0,6 0 0-1,-2 0 0 0,6 0 0 1,3 0 0 0,0-7 0-1,-3 2 0 0,1 2 0 1,-11 3 0 0,2-2 0 0,-7-2 0 0,-3-3 0-3,2-10 0 4,-4 0 0 0,7-6 0-2,-1 4 0 0,-2 4 0 0,-14 8 0 2,10 7 0-5,-16 0 0 5,8 0 0-1,-5 0 0 0,-5 0 0-2,-1 0 0 3,-4 0 0-2,0 0 0 2,-11 0 0-4,1 0 0 2,-4-9 0 2,1-6 0-1,7-1 0-2,-8-2 0 2,-9 1 0 0,2 4 0 0,-10-1 0-1,-6 5 0 0,-3 4 0 0,-7 2 0 0,-7 3 0 0,0 0 0 1,0 0 0-1,0 0 0 2,-16 0 0-3,-4 0 0 2,2 8-361 0</inkml:trace>
    </iact:actionData>
  </iact:action>
  <iact:action type="add" startTime="28478">
    <iact:property name="dataType"/>
    <iact:actionData xml:id="d6">
      <inkml:trace xmlns:inkml="http://www.w3.org/2003/InkML" xml:id="stk6" contextRef="#ctx0" brushRef="#br1">8940 13275 578 0,'82'0'260'8,"15"-14"-60"-2,18 3 16 1,23 2 8 1,2 1-86 0,-19 3-46-2,-21 5 14 2,-37 0-16 0,-29-2-8 0,-30 2-21-2,-4 0-61 2,-71 0 0 0,-62 0 0 0,-44 0 0-2,-13 0 0 2,-6 0 0 2,22 0-25-3,31 0-147-1,31 0 18 2,34 10 154-1,30 7 0 3,39-9 8-5,9-3 30 3,54-1 38 0,58-4-30 0,46 3-14-2,26-1 8 1,8 13-2 2,-23 10 6 0,-36 6-15-4,-37 5-29 3,-51-5 0-1,-45 1 0 1,-13-11 0-1,-79-10 0 1,-48-11 0-1,-30 0 0 3,2-2 0-5,7-18 0 3,29 10 0 0,105 3 0 0,25 7-437-2</inkml:trace>
    </iact:actionData>
  </iact:action>
  <iact:action type="add" startTime="29356">
    <iact:property name="dataType"/>
    <iact:actionData xml:id="d7">
      <inkml:trace xmlns:inkml="http://www.w3.org/2003/InkML" xml:id="stk7" contextRef="#ctx0" brushRef="#br1">13658 13293 1252 0,'0'0'270'5,"0"0"-138"4,0 0-34-2,0 0-42 2,0 0-6-4,-233-6-16 3,121 6-16 1,-4 0-8-2,14 0-4-1,23 0-6 2,22 0 6 0,20 0-2 0,31 0-4-2,6 0 6 2,48 0 28 0,72 0 37 0,41 0-71 0,50 0 0-1,8 0 0 1,-14 0 0-1,-26 0 0-1,-51 10 0 3,-44 8 0-2,-35-6 0 2,-41-5 0-3,-21-7 0 1,-95 0 0 1,-53 0 0 1,-50-2 0-4,-27-15 0 4,2 5 0-1,36 12 0 0,58 0 0-2,55 0 0 2,49 7 0-1,38 10 0 1,58-2 0-1,83 6 0 0,59 1 0 1,32 1 0 1,-11 2 0-3,-24-5 0 2,-60-3 0 0,-56-10 0 0,-45-1 0-2,-36-6 0 2,-36 0 0 0,-61 0 0-1,-31-3 0 0,-25-7 0 1,84 3 0 0,4 7-1043 0</inkml:trace>
    </iact:actionData>
  </iact:action>
  <iact:action type="add" startTime="30376">
    <iact:property name="dataType"/>
    <iact:actionData xml:id="d8">
      <inkml:trace xmlns:inkml="http://www.w3.org/2003/InkML" xml:id="stk8" contextRef="#ctx0" brushRef="#br1">22088 13226 1106 0,'0'0'436'5,"277"0"-204"3,-84 7-58 0,53-1-75 0,30 0-99-2,11 7 0 2,-22 4 0 2,-37 5 0-1,-34 1 0-3,-30-3 0 1,-40-9 0 1,-32-5 0 0,-43-6 0-2,-30 0 0 1,-19 0 0 2,-67 0 0-2,-73-15 0-1,-65-12 0 2,-53-6 0-1,-39-8 0 0,-2 5 0 1,18 3 0-1,38 8 0 2,37 16 0-1,46 9 0-2,56 0 0 1,52 6 0 1,47 19 0 1,26-3 0-4,82 3 0 3,59-2 0 0,41-6 0 1,36-10 0-2,15 3 0-1,-27-5 0 2,-32 4 0 1,-68 1 0-3,-47 0 0 2,-44-5 0-1,-36 0 0 1,-39-5 0-2,-67 0 0 2,-46 0 0 0,-12-24 0 1,-14-6 0-3,21 12 0 4,33 9 0-3,41 9 0 2,38 0 0-1,34 9 0-3,11 24 0 2,59 4 0-1,45-1 0 1,30-2 0 2,9-15 0-1,11-10 0-3,-93-9-131 4,-15 0-603-2</inkml:trace>
    </iact:actionData>
  </iact:action>
  <iact:action type="add" startTime="31252">
    <iact:property name="dataType"/>
    <iact:actionData xml:id="d9">
      <inkml:trace xmlns:inkml="http://www.w3.org/2003/InkML" xml:id="stk9" contextRef="#ctx0" brushRef="#br1">28294 13213 800 0,'0'0'290'7,"0"0"-188"1,0 0 82 1,0 0 36-3,0 0-100 2,0 0-6 0,161-34-42-1,-71 34-8 0,17 0 2 0,23 0-51 1,-4 0-15 0,-14 9 0-2,-25 8 0 2,-30 0 0 0,-31-3 0 0,-26 0 0-2,-19 6 0 3,-74 3 0-2,-48 4 0 1,-28-1 0 1,-31-7 0-2,-5-5 0 2,5-4 0-2,19-5 0-1,28-1 0 2,45 2 0 0,36-2 0-2,37-3 0 2,29 3 0 0,6-1 0-2,63 0 0 3,47 6 0-4,32-1 0 3,8-3 0 0,-6 7 0 1,-27-2 0-4,-27 7 0 4,-46-2 0-1,-25-3 0 0,-19-8 0-2,0-1 0 1,0-3 0 2,-24 0 0-1,-15 0 0-2,-10 0 0 2,8 0 0 0,10 0 0-2,-14 0 0 2,33 0-49 0,9 0-825 0</inkml:trace>
    </iact:actionData>
  </iact:action>
  <iact:action type="add" startTime="33746">
    <iact:property name="dataType"/>
    <iact:actionData xml:id="d10">
      <inkml:trace xmlns:inkml="http://www.w3.org/2003/InkML" xml:id="stk10" contextRef="#ctx0" brushRef="#br2">6322 17986 776 0,'0'0'534'7,"0"0"-266"-1,187-15-92 3,-119 15 14-2,4 0-87 1,-3 0-103 0,-10 0 0-2,-21 0 0 2,-19 0 0 0,-19 0 0-2,0 0 0 2,-37 0 0 0,-40 0 0 0,-18 0 0 1,-10 0 0-4,1 0 0 3,0 0 0 2,14 9 0-3,20 7 0-2,19 1 0 3,31-3 0 2,14-4 0-5,6-9 0 3,26 5 0-1,51 2 0 1,23 5 0 0,5-3 0-2,12 10 0 2,-24 3 0 1,-13 2 0-2,-35-9 0 0,-19-7 0 1,-26-4 0 0,0-5 0-3,-67 0 0 4,-26 0 0-2,-29 0 0 2,4-7 0-3,6-10 0 2,19 2 0 0,35 7 0 0,28 8 0-3,30 0 0 4,0 0 0-1,30 0 0-1,47 0 0-1,24 23 0 3,2 11 0-1,-3-2 0 0,-21 3 0-3,-27-10 0 4,-25-11 0-1,-16-14 0 0,-11 0 0 0,-18 0 0-2,-41-14 0 1,-22-24 0 1,-14 8 0-1,0 6 0 1,64 21 0-1,11 3 0 1</inkml:trace>
    </iact:actionData>
  </iact:action>
  <iact:action type="add" startTime="34782">
    <iact:property name="dataType"/>
    <iact:actionData xml:id="d11">
      <inkml:trace xmlns:inkml="http://www.w3.org/2003/InkML" xml:id="stk11" contextRef="#ctx0" brushRef="#br2">13843 17921 150 0,'0'0'102'6,"-178"0"-76"1,110 0 26 1,13 0 126-2,14 0 18 3,24 0-8-1,11 0 32-1,6 0 46-1,0 0 26 2,47 0-14 0,34 0-179 0,38 0-99 0,18 0 0-2,7 8 0 2,-2 1 0 0,-3 0 0 0,-22-1 0-1,-33-7 0 2,-27 6 0-1,-37-1 0-2,-20 2 0 2,-27 3 0-1,-66 12 0 2,-43-4 0-4,-32-5 0 3,-14 7 0 0,3-8 0 0,24-2 0-3,36 2 0 4,46-3 0-2,41-8 0 1,31-2 0-1,2 4 0 1,82 1 0 0,39 3 0-1,37 1 0-1,-8 0 0 2,-21 5 0 1,-30-1 0-1,-42 1 0-2,-24-2 0 2,-28-7 0 0,-6 3 0 0,-41 1 0-2,-39 0 0 3,-20-5 0-2,-16 9 0 1,12-5 0-3,-1-2 0 4,21 2 0-1,25 1 0 0,59-9-75-2,0 3-543 1</inkml:trace>
    </iact:actionData>
  </iact:action>
  <iact:action type="add" startTime="36213">
    <iact:property name="dataType"/>
    <iact:actionData xml:id="d12">
      <inkml:trace xmlns:inkml="http://www.w3.org/2003/InkML" xml:id="stk12" contextRef="#ctx0" brushRef="#br2">20326 18925 880 0,'0'0'190'6,"172"21"-60"2,-83-21-12 0,24 0-54 0,11 0 10-2,4 0 16 2,5-5 20 0,-12 0-16 0,-21 5 16-2,-3 0 4 2,-29 0-41 0,-16 0-73 0,-24 0 0-2,-12 0 0 3,-16 0 0-2,0 0 0 1,0 0 0-2,-24 0 0 2,-32 10 0 0,-21 2 0 0,-24-7 0-2,-23-5 0 2,-29 0 0 1,-2-5 0-1,-3-15 0-1,2-5 0 0,16 8 0 2,18 3 0-2,22 8 0-1,26 6 0 2,32 0 0 0,25 0 0 0,14 0 0-2,3 0 0 1,3 0 0 2,43 0 0-1,21 0 0-3,20 0 0 4,27 0 0-1,14 3 0-1,10 0 0-1,1-1 0 2,-15 5 0 0,-13-2 0 0,-35 0 0-2,-29 2 0 3,-24-2 0-2,-23-5 0 1,-3 0 0-1,-90 0 0 0,-36 0 0 2,-55 0 0-1,-13 0 0-2,1 6 0 2,35 0 0 0,37-5 0 0,40 9 0-3,34-8 0 3,46-2 0 0,4 0 0 0,61 0 0-1,56-12 0 1,31-4 0 0,38 2 0-1,-5 14 0-1,-17 0 0 3,-40 0 0-2,-40 0 0 1,-40 0 0-1,-27 0 0 1,-17 0 0-1,0 0 0 2,-4 0 0-4,-32 0 0 4,7-3-259-1</inkml:trace>
    </iact:actionData>
  </iact:action>
  <iact:action type="add" startTime="37624">
    <iact:property name="dataType"/>
    <iact:actionData xml:id="d13">
      <inkml:trace xmlns:inkml="http://www.w3.org/2003/InkML" xml:id="stk13" contextRef="#ctx0" brushRef="#br2">27041 18946 612 0,'0'0'216'5,"0"0"-48"3,0 0-16 0,0 0 0 0,0 0-10-2,164-25 42 3,-90 25 16-2,10 0-58 2,8 0-63-4,21 0-79 3,4 0 0 0,9 0 0 0,-4 0 0-2,-6 0 0 2,-19 0 0 0,-20 0 0 0,-29 0 0-2,-16 0 0 2,-28 0 0 1,-4 0 0-1,0 0 0-2,-3 0 0 2,-54 0 0 0,-24 0 0-1,-39-8 0 0,-5 5 0 1,-14-6 0-1,6 4 0 2,11-9 0-3,19-3 0 2,12-4 0-1,24 8 0 2,31 2 0-4,16 5 0 4,20 1 0-1,0-1 0 0,36 0 0-2,38 6 0 1,17 0 0 1,22 0 0 1,7 17 0-3,1 13 0 2,-4 2 0-1,-23-7 0 2,-8-1 0-4,-38-11 0 4,-12-1 0-1,-29-4 0 0,-7-8 0-3,0 8 0 3,-48 3 0 1,-52 1 0-1,-53-3 0-2,-14-9 0 1,-14 0 0 1,20 0 0 0,17 0 0-1,24-8 0 1,43 8 0-1,37 0 0 2,35 0 0-3,5-1 0 2,45-5 0 0,45 6 0 0,28 0 0-2,18 0 0 2,-9 0 0 0,1 11 0 0,-24 2 0-2,-27 4 0 1,-30-7 0 2,-23-5 0-1,-12 1 0-2,-12-4 0 1,0-2 0 2,-16 0 0-2,-32 0 0 0,-26 0 0 0,-9 0 0 1,4-13 0 0,41 7-509-1,12 6-825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3:04.879"/>
    </inkml:context>
    <inkml:brush xml:id="br0">
      <inkml:brushProperty name="width" value="0.05292" units="cm"/>
      <inkml:brushProperty name="height" value="0.05292" units="cm"/>
    </inkml:brush>
  </inkml:definitions>
  <iact:action type="add" startTime="12176">
    <iact:property name="dataType"/>
    <iact:actionData xml:id="d0">
      <inkml:trace xmlns:inkml="http://www.w3.org/2003/InkML" xml:id="stk0" contextRef="#ctx0" brushRef="#br0">18073 15111 700 0,'10'0'264'7,"8"0"14"1,1-3 0-1,17 0-96 1,4-8-32 0,21-12-12 0,35-8-81-3,26-14-57 4,24-8 0-1,19 2 0 0,12 0 0-3,20 9 0 4,5 12 0-1,15 7 0 1,11 6 0-3,25 3 0 2,29 0 0 0,24 3 0-1,14-1 0 1,2-1 0 0,-8-1 0 0,-22-3 0-1,-18 2 0-1,-9 9 0 2,4 6 0 0,0 0 0-2,16 6 0 3,8 11 0-2,-7-5 0 1,1-12 0 1,-6 0 0-4,-10 0 0 4,-3-5 0-2,6 5 0 1,-6 0 0-2,3 0 0 3,-3 13 0-2,6-7 0 1,-14-6 0-2,-8-11 0 2,-4-21 0 0,-21 7 0 0,-14 18 0-2,-27 7 0 2,-6 0 0 0,1 10 0 0,-4 12 0-2,7-5 0 2,13-10 0 0,7-7 0 0,5 0 0-2,9-34 0 2,-5-1 0 0,-9 10 0-2,-26 11 0 3,-27 14 0-2,-15 0 0 1,-14 0 0 0,-6 12 0-2,1 2 0 3,7-1 0-1,-3 4 0-1,-2-4 0-1,-4-4 0 3,-21 2 0-2,-20-1 0 1,-18 0 0-2,-16 2 0 1,-13-3 0 3,-2 1 0-5,4 5 0 2,-9 0 0 1,0-5 0 0,-4-3 0 0,-16-7 0-2,0 0 0 2,-16 0 0 0,-5 7-895-1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3:04.87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27">
    <iact:property name="dataType"/>
    <iact:actionData xml:id="d0">
      <inkml:trace xmlns:inkml="http://www.w3.org/2003/InkML" xml:id="stk0" contextRef="#ctx0" brushRef="#br0">2443 3048 652 0,'0'0'228'7,"0"0"-90"1,0 0 26-2,0 0 30 3,0 0-30-2,4 0-12 0,-4 0 36 1,3 0-21-1,-3 0-167 2,2 0 0-3,2 0 0 2,0 9 0 0,-1 19 0 0,0 9 0-3,-1 5 0 3,0 12 0 0,11 4 0 0,-5 10 0-2,2 10 0 3,-4 12 0-2,-2 6 0 2,5 3 0-3,-6-1 0 2,-2-3 0 0,2 3 0 0,1 1 0-3,2-4 0 4,-6 0 0-1,10-7 0 0,0-7 0-1,-2 1 0 1,8-8 0-1,-6-2 0 2,3-8 0-1,-6 0 0-3,2-15 0 3,-5-9 0 0,0-15 0-2,-4-11 0 2,3-9 0 0,-3 5 0 0,0 0 0 0,0 10 0-2,0 6 0 2,0-1 0 0,0 0 0-1,0-6 0 0,0-5 0 1,0 0 0 0,0-4 0-2,0-5 0 2,0-5 0 0,0 0 0 1,0 0 0-4,0 0 0 3,0 0 0 0,0 0 0 0,0 0 0-2,0 0 0 2,6 0 0 0,-2 0 0 1,-1 0 0-4,0 0 0 3,2 0 0 0,11 0 0 0,7-5 0-2,-2-12 0 2,14 0 0 0,-1 0 0 0,3 2 0-2,-2 4 0 2,4 0 0 0,11 0 0 0,-6-1 0-2,12 4 0 2,-4 1 0 0,0 0 0 0,4 1 0-2,1 1 0 2,-2-1 0 0,2 3 0 1,-1-5 0-2,-8 6 0-1,6-5 0 2,-11 4 0 0,1-2 0-2,-4 0 0 2,8-2 0 0,-3 2 0-1,3-1 0-1,0 0 0 3,-3 1 0-1,-5 0 0 0,2 2 0-2,-1-2 0 1,-4 1 0 1,4 4 0 0,2 0 0-1,1 0 0 1,2 0 0 0,-2 0 0 0,-5 0 0-2,-1 9 0 3,-5-3 0-2,8-6 0 2,-8 0 0-3,0 0 0 1,-7 0 0 1,8 0 0 1,-4 0 0-4,8 2 0 3,1 6 0 0,6-1 0 1,4-2 0-4,-2-3 0 3,-2-2 0 0,4 0 0 0,-6 0 0-2,1 0 0 2,-1 0 0 0,-2 0 0 0,8 0 0 0,-1 0 0-2,-5 0 0 2,10 0 0 0,-10-7 0-2,-2 0 0 2,-1 3 0 0,1-2 0 0,-1 6 0-2,4 0 0 3,4 0 0-2,-3 0 0 1,-2 0 0-3,2 6 0 4,-10-2 0-1,-2 3 0 0,-1-5 0-3,0 1 0 4,-4-3 0-1,1 0 0 0,-9 2 0-2,3 1 0 2,-6 4 0 0,-6-5 0 0,3 1 0-2,1-3 0 2,-11 2 0 0,0-2 0 0,-4 0 0-2,0 0 0 2,0 0 0 0,0 0 0 0,0 0 0-2,0 0 0 2,0 0 0 0,-4 0 0 0,-29 0 0-2,-11-19 0 2,-12-13 0 0,-4-3 0 0,-1-2 0-1,-3 3 0 0,1 9 0 1,3 0 0 0,4 5 0-1,8 0 0 0,-6 1 0 1,11-1 0 0,-9 1 0-2,10-4 0 2,-2-2 0 0,-2 2 0 0,-4 2 0-2,5-3 0 2,-1 1 0 0,-3 4 0 0,8-3 0-2,-2-1 0 2,2 3 0 1,1 1 0-2,3 1 0 0,-2 1 0 0,12 7 0 1,-4-5 0 0,4 1 0-2,-1 0 0 2,-8-5 0 0,4-1 0 0,0-5 0-2,0 5 0 2,8-1 0 0,-5 12 0 0,5-2 0-2,7 4 0 2,-6-1 0 0,5 3 0 0,-5-7 0-3,0 0 0 4,-2-5 0-1,2-1 0 0,-6-2 0 0,9 1 0-2,-3 4 0 2,5 5 0 0,-1 3 0-1,-1 5 0 0,3-2 0 1,2-1 0 0,-11-4 0-2,3-1 0 2,0-2 0 0,-2-3 0 0,-4 2 0-2,2-1 0 2,-5-3 0 0,9 0 0 0,2-3 0-2,1-2 0 2,3 0 0 0,-2 4 0 0,10 5 0-2,-7-1 0 2,0 3 0 0,-7-4 0 0,6 4 0-2,2 0 0 2,-5-3 0 0,-5 2 0 0,11-1 0-2,-12-5 0 2,11 5 0 0,-11-7 0 1,11 3 0-4,-5-3 0 2,1 2 0 2,2-6 0 0,-3 4 0-3,4-2 0 1,-5-6 0 1,-10-1 0 0,9-1 0-2,-1-6 0 2,-1-2 0 0,4 5 0 0,4 2 0-2,-1 11 0 2,5 3 0 0,-4 3 0 0,-3 0 0-2,-1 1 0 3,4-2 0-2,-1-5 0 1,2-5 0-2,-1 0 0 2,-4 0 0 0,4-4 0 0,-4 7 0-2,-5 0 0 2,-4-3 0 0,-1 5 0 0,-4 1 0-2,7 6 0 3,-2 5 0-2,6 3 0 1,1 3 0-2,-1-2 0 2,4 4 0 0,6-3 0 0,1 3 0-2,4 0 0 2,0 0 0 0,7 0 0 0,1-3 0-3,-3 1 0 4,3-1 0-1,-9 1 0 1,5-1 0-4,-3 3 0 3,-2 0 0 0,9 0 0-1,-7 0 0-1,-6-4 0 3,5 4 0-1,-5-3 0-1,-6 1 0 0,12-1 0 2,3-2 0-3,-5 1 0 3,8 4 0-3,-5 0 0 2,2 0 0-1,-5 0 0 2,9 0 0-4,-7 0 0 4,-6 0 0-1,-8 0 0 0,-3 0 0-2,0 0 0 2,13 0 0-1,4-3 0 2,7 3 0-3,0 0 0 2,0 0 0-1,0 0 0 2,0-3 0-3,0 3 0 1,0 0 0 1,0 0 0 3,0 0 0-7,0 0 0 4,-2 0 0 0,2 0 0 0,0 0 0-3,0 0 0 4,0 0 0-1,0 0 0 0,0 0 0-2,0 0 0 2,0 0 0 0,0 0 0 0,0 0 0-2,0 0 0 2,0 0 0 0,0 0 0 0,0 0 0-2,-6 0 0 2,-1 0 0 0,-6 0 0 0,3 0 0-2,7 0 0 2,2 0 0 0,1 0 0 1,0 0 0-4,0 0 0 3,0 0 0 0,0 6 0 0,0 8 0-2,0 6 0 2,24 11 0 0,10 0 0 0,9 0 0-1,14 2 0 0,9 4 0 0,8 7 0 3,15 3 0-5,3-2 0 3,0 2 0 0,8 4 0 0,-7-4 0-2,-12 10 0 2,-2-6 0 0,-15 1 0 1,-7-5 0-5,-9-3 0 6,-8-7 0-4,-4-9 0 3,1-4 0-3,-10 1 0 3,14 4 0-2,-5 2 0 1,5 2 0-1,1 7 0 0,4-3 0 1,-5-2 0 0,2 2 0-2,-2-9 0 2,-1 1 0-1,-1-4 0 2,-8-8 0-2,6 0 0 1,-5 0 0-1,9 0 0 2,2 5 0-4,1-4 0 3,-31-10 0 0,-9-8-97 0</inkml:trace>
    </iact:actionData>
  </iact:action>
  <iact:action type="add" startTime="12458">
    <iact:property name="dataType"/>
    <iact:actionData xml:id="d1">
      <inkml:trace xmlns:inkml="http://www.w3.org/2003/InkML" xml:id="stk1" contextRef="#ctx0" brushRef="#br0">3146 3894 1366 0,'0'0'406'7,"0"0"-182"-1,0 0-173 2,0 0-51 0,0 0 0 0,0 0 0-2,0 0 0 2,-174 3 0-1,128 0 0 2,5 3 0-3,5-3 0 2,13-1 0 0,2 1 0 0,8-3 0-2,13 0-31 2,0 0-945 0</inkml:trace>
    </iact:actionData>
  </iact:action>
  <iact:action type="add" startTime="12743">
    <iact:property name="dataType"/>
    <iact:actionData xml:id="d2">
      <inkml:trace xmlns:inkml="http://www.w3.org/2003/InkML" xml:id="stk2" contextRef="#ctx0" brushRef="#br0">2985 3734 1044 0,'0'0'448'7,"0"0"-206"2,0 0-90-3,0 0-78 0,0 0-46 2,68 160 10 0,-50-120-30 0,-3-9-8-2,-1-6-50 2,-12-20-204 0,6-5-382 1</inkml:trace>
    </iact:actionData>
  </iact:action>
  <iact:action type="add" startTime="13499">
    <iact:property name="dataType"/>
    <iact:actionData xml:id="d3">
      <inkml:trace xmlns:inkml="http://www.w3.org/2003/InkML" xml:id="stk3" contextRef="#ctx0" brushRef="#br0">3394 4543 1294 0,'0'0'410'8,"0"0"-256"0,0 0-20-2,0 0-79 2,-167 52-55-1,109-50 0 1,2-2 0-1,12 0 0 1,8 0 0 0,16 0 0 0,12 0-37-2,8 0-231 2,0 0-338 0</inkml:trace>
    </iact:actionData>
  </iact:action>
  <iact:action type="add" startTime="13808">
    <iact:property name="dataType"/>
    <iact:actionData xml:id="d4">
      <inkml:trace xmlns:inkml="http://www.w3.org/2003/InkML" xml:id="stk4" contextRef="#ctx0" brushRef="#br0">3253 4450 422 0,'0'0'800'8,"0"0"-466"-2,0 0-136 1,0 0-54 1,0 0-48 0,0 0-43-2,41 145-53 2,-35-121 0 0,1-7 0 0,-3-4 0-2,8-13-85 1,-11 0-305 2,6 0-928-3</inkml:trace>
    </iact:actionData>
  </iact:action>
  <iact:action type="add" startTime="14369">
    <iact:property name="dataType"/>
    <iact:actionData xml:id="d5">
      <inkml:trace xmlns:inkml="http://www.w3.org/2003/InkML" xml:id="stk5" contextRef="#ctx0" brushRef="#br0">4184 4496 816 0,'0'0'552'8,"0"0"-210"-3,0 0-80 4,0 0-187-2,0 0-75 2,0 0 0-1,-6-6 0-2,12 6 0 1,24 0 0 2,11 0 0-2,11 0 0-1,6 0 0 3,1 0 0-1,-5 0 0 0,-13 0 0-2,-4 0 0 2,-18 0 0 0,-6 0 0-2,-10-3 0 1,-3 3 0 2,0-1-445-1</inkml:trace>
    </iact:actionData>
  </iact:action>
  <iact:action type="add" startTime="14738">
    <iact:property name="dataType"/>
    <iact:actionData xml:id="d6">
      <inkml:trace xmlns:inkml="http://www.w3.org/2003/InkML" xml:id="stk6" contextRef="#ctx0" brushRef="#br0">4348 4375 822 0,'0'0'494'8,"0"0"-164"-3,0 0-98 3,0 0-94 0,2 183-107 0,13-129-31-2,-2-13 0 2,4-3 0-1,-4-14 0 2,-5-9 0-4,-5-14 0 3,-3-1-351 1,0 0-991-1</inkml:trace>
    </iact:actionData>
  </iact:action>
  <iact:action type="add" startTime="15859">
    <iact:property name="dataType"/>
    <iact:actionData xml:id="d7">
      <inkml:trace xmlns:inkml="http://www.w3.org/2003/InkML" xml:id="stk7" contextRef="#ctx0" brushRef="#br0">6091 5039 250 0,'0'0'672'6,"0"0"-374"1,0 0-50 2,0 0-78-4,0 0-40 4,0 0-4-1,0-7-26 0,10 5-47 0,11-1-53-2,-4-2 0 2,2 2 0 0,4 0 0 0,5 3 0-2,5 0 0 1,5 0 0 2,4 0 0-1,11 0 0-2,4-3 0 2,-5-5 0 0,13-1 0 2,2-2 0-6,1 0 0 3,5 2 0 3,4 4 0-3,4 0 0-1,6 1 0 2,5 4 0-1,-6-3 0 0,-2 0 0 1,4-2 0 0,-3-7 0 1,6 1 0-3,-3-5 0 0,1-1 0 3,5 2 0-1,-7 5 0-2,6-2 0 2,-17 4 0 0,-5-2 0 0,-7 6 0-1,9 1 0 0,-8 3 0 1,10 0 0 0,-7 0 0-2,6 0 0 1,2 0 0 1,1 0 0 1,-5 0 0 0,-1 0 0-4,-3 0 0 3,6 0 0 1,-7 0 0-2,2 0 0-2,-8 0 0 3,-1 0 0 2,4 0 0-4,1 0 0 1,-3 0 0 1,-1 0 0 1,0 0 0-3,1 0 0 1,5 0 0 1,-3 0 0 1,-1 0 0-4,-2 0 0 3,3 0 0 0,-5 0 0 0,11 0 0-2,-2 0 0 2,5 0 0 0,-2-2 0 0,10 2 0 1,-4 0 0-4,0-4 0 3,-2 4 0 0,-7 0 0 0,-7 0 0-2,-2 0 0 2,2 0 0 0,0 0 0-2,10 0 0 2,-1 4 0 0,2 12 0 0,-4-5 0-2,-4-5 0 2,1 0 0 0,2 2 0 0,-6 1 0 0,3 1 0-2,-1 2 0 2,-2 0 0 1,5-1 0-4,-3-9 0 3,-3 1 0 0,1-3 0 1,0 0 0-4,-11 0 0 3,11 0 0 0,-4 0 0 1,-8-3 0-3,-6-3 0 1,-2 3 0 1,-5 3 0 0,5 0 0-2,-2 0 0 1,-4 0 0 2,11 0 0-1,-4 0 0-2,-1 0 0 2,2 0 0 0,-2 0 0 0,2 0 0 0,-2 0 0-2,-1 3 0 2,-8-3 0 0,-4 0 0-2,2 0 0 2,1 0 0 0,6 0 0 0,16 0 0-1,-5-7 0 0,7-2 0 1,-3 2 0-1,1 6 0 2,-9 1 0-3,-8-4 0 2,0 4 0 1,1-3 0-4,-3 1 0 3,4-1 0 0,-2 3 0 1,-10-3 0-4,3 3 0 3,-11-2 0 0,-8-1 0 0,0 3 0-3,-3 0 0 4,9 0 0-1,2 0 0 0,1 0 0 0,-8 0 0-2,7 0 0 2,0 0 0 0,6 0 0-1,-4 3 0 0,16 7 0 1,2 8 0 0,-2 4 0-2,-1 7 0 2,1-2 0 0,-3-2 0 1,-14-8 0-4,-10 0 0 3,-6 3 0 0,3 3 0 0,-6 11 0-2,0 7 0 2,0 4 0 0,0 11 0 0,0 12 0-2,0 16 0 2,0 15 0 0,0 13 0 0,0 7 0-2,0 2 0 2,4-2 0 0,12-3 0 0,-9-4 0-2,13 3 0 2,-4-5 0 0,-11-6 0 0,8 0 0-2,-7-11 0 2,-2-3 0 0,-4-2 0 0,0-7 0-2,0-12 0 2,0-7 0 0,0-5 0 0,0-5 0-2,0 10 0 2,0 9 0 0,0 2 0 0,0 3 0-2,0 0 0 2,0 0 0 0,0-4 0 0,0 4 0-2,-4-5 0 1,-2-3 0 2,-7-1 0 0,-2 6 0-3,9-3 0 1,-2 6 0 1,-4 0 0 0,12-5 0-2,-3-6 0 2,-1-4 0 0,-6-8 0 0,0 3 0-2,-3 6 0 1,-5 4 0 2,2 3 0-2,6 1 0-1,-3-1 0 3,9-5 0-1,-2-10 0 0,-4 1 0-2,10-9 0 2,-3-16 0 0,-1-2 0 0,4-11 0-2,0-11 0 1,0-4 0 1,0 1 0 1,0 5 0-4,-3 9 0 4,-3 3 0-1,6 5 0 0,0 0 0-2,0-8 0 2,0-5 0 0,0-10 0 0,0-2 0-2,0 0 0 2,0 0 0 0,0 0 0 0,0 0 0-2,-5 0 0 2,3-7 0 0,-6-14 0 0,-2 0 0-2,-6 6 0 2,5 4 0-1,-5 0 0 2,-8-4 0-3,4 2 0 2,-9-4 0 0,5-2 0 0,-4 2 0-1,-4-7 0 1,-8 3 0-1,9-5 0 1,-9 3 0-2,-5-5 0 2,1 4 0 0,-1 0 0 0,-11-1 0-2,5-3 0 2,-16-6 0 0,1-5 0 0,-8-4 0-2,4 2 0 2,-4 1 0 0,7 9 0 0,-4 3 0-2,5 3 0 2,-8 1 0 0,4-8 0 1,-4-8 0-3,-7-7 0 1,-3-10 0 1,-1 8 0-1,3 2 0-1,3 12 0 3,0 6 0 0,-9 1 0-2,4 4 0-1,0-2 0 2,-9 0 0-1,12-3 0 2,7-1 0-3,0-1 0 2,7 1 0 0,-2 2 0 0,8 1 0-2,-3 5 0 2,5 0 0 0,2-5 0 0,1 7 0-2,15-4 0 2,9 8 0 0,0-1 0 1,8 0 0-3,-8 5 0 1,4-4 0 1,-8 2 0 0,-5-3 0 0,1-2 0-2,1-4 0 2,-6-2 0 0,8-6 0-2,-3-3 0 2,-1-6 0 0,-1-1 0 0,5-5 0-1,3 7 0 0,8 2 0 1,-1 6 0 0,-2 7 0-1,4 1 0 0,-11 3 0 1,5-2 0 0,-6-1 0-2,-7-7 0 2,3-7 0 0,-1 3 0 0,-4-4 0 0,5 8 0-2,-9 6 0 2,0 1 0 0,-2 3 0-2,-3-2 0 2,2-1 0 0,6-2 0 0,5-1 0-1,-10-1 0 0,6-2 0 1,1 7 0 0,5-1 0-2,3 8 0 2,3-1 0 0,4 2 0 0,-6 1 0-2,2-5 0 1,-5-1 0 1,-4-9 0 1,-5-6 0-3,-13-3 0 1,0 0 0 2,-7-4 0 0,7 0 0-4,2 6 0 3,11 1 0 0,7 6 0 0,5 6 0-2,0-4 0 3,7 8 0-2,-6 0 0 1,-1 4 0-2,4-3 0 3,-4 2 0-2,2 5 0 1,-5-4 0-2,10-6 0 2,-3 0 0 0,-5-5 0 0,9-2 0-2,-7 0 0 2,8 2 0 0,-7 0 0 0,4 1 0-2,1 6 0 2,4 1 0 0,8 3 0 0,-2 3 0-1,-1-6 0 0,2-3 0 1,-5-2 0 0,3-5 0-1,-8 1 0 0,-6-2 0 1,-1 0 0 0,2-4 0-2,-14 4 0 1,14 0 0 2,-8 11 0-1,-5 6 0-2,5 2 0 2,1 4 0-1,9 0 0 3,8-2 0-5,6-1 0 3,1-5 0-1,-3-4 0 1,-1 2 0 0,2-6 0-1,-8 8 0 1,6-6 0-1,-9-3 0 1,4-1 0 0,-2 3 0-1,-10 6 0 1,-6 0 0-3,-6 3 0 4,-15 1 0-1,6 3 0 0,-2 1 0-2,10 1 0 2,9-1 0 0,9 0 0 0,15-5 0-2,-3-2 0 2,12-2 0 1,-12-2 0-2,-3 0 0 1,-18-3 0-1,-11 4 0 0,-12-4 0 1,-14-1 0-2,-2 3 0 2,3-4 0 0,6 5 0 0,3-3 0-3,23 0 0 4,5 3 0-1,3-5 0 0,7 5 0 0,-3 0 0-2,-8 9 0 2,-1 8 0 1,2 0 0-4,6 0 0 3,11 32 0 0,23-14 0 0,0 2 0-2</inkml:trace>
    </iact:actionData>
  </iact:action>
  <iact:action type="add" startTime="19547">
    <iact:property name="dataType"/>
    <iact:actionData xml:id="d8">
      <inkml:trace xmlns:inkml="http://www.w3.org/2003/InkML" xml:id="stk8" contextRef="#ctx0" brushRef="#br0">8347 5581 1614 0,'-6'0'433'7,"6"0"-433"2,0 0 0-2,0 0 0 0,0 0 0 1,26 0 0 0,19 0 0 0,14 0 0-2,15 5 0 2,-1 1 0 0,-2 1 0 0,-7-7 0-3,5 0 0 4,-9 4 0-1,-4-4 0-1,-44 0 0 0,1 0-1105 0</inkml:trace>
    </iact:actionData>
  </iact:action>
  <iact:action type="add" startTime="20021">
    <iact:property name="dataType"/>
    <iact:actionData xml:id="d9">
      <inkml:trace xmlns:inkml="http://www.w3.org/2003/InkML" xml:id="stk9" contextRef="#ctx0" brushRef="#br0">10031 5718 1152 0,'0'0'540'6,"0"0"-242"2,0 0-241-1,0 0-57 2,0 0 0-2,0 0 0 0,39 12 0 1,25-7 0 0,13 2 0-2,24-7 0 2,4 0 0 0,6 2 0 0,-22-1 0-2,-12 3 0 2,-34 2 0 0,-11-6 0 0,-32 0 0-2,0 0-99 2</inkml:trace>
    </iact:actionData>
  </iact:action>
  <iact:action type="add" startTime="20478">
    <iact:property name="dataType"/>
    <iact:actionData xml:id="d10">
      <inkml:trace xmlns:inkml="http://www.w3.org/2003/InkML" xml:id="stk10" contextRef="#ctx0" brushRef="#br0">12143 5831 1334 0,'0'0'530'6,"0"0"-347"3,0 0-183-1,0 0 0-2,170 0 0 2,-106 0 0 0,15 2 0 0,2 8 0-2,-1-3 0 1,-6 1 0 2,-26 1 0-1,-6-3 0-2,-20-6 0 2,-22 0 0-1,0 0 0 2,0 0-1861-3</inkml:trace>
    </iact:actionData>
  </iact:action>
  <iact:action type="add" startTime="20987">
    <iact:property name="dataType"/>
    <iact:actionData xml:id="d11">
      <inkml:trace xmlns:inkml="http://www.w3.org/2003/InkML" xml:id="stk11" contextRef="#ctx0" brushRef="#br0">10224 6606 1146 0,'0'0'556'8,"0"0"-211"0,0 0-345 0,0 0 0-2,0 0 0 2,172 7 0-1,-109-7 0 2,11-10 0-4,5 0 0 3,3 1 0 1,-10 4 0-1,-8 5 0-2,-19 0 0 1,-37 0 0 2,-8 0-819-2</inkml:trace>
    </iact:actionData>
  </iact:action>
  <iact:action type="add" startTime="21467">
    <iact:property name="dataType"/>
    <iact:actionData xml:id="d12">
      <inkml:trace xmlns:inkml="http://www.w3.org/2003/InkML" xml:id="stk12" contextRef="#ctx0" brushRef="#br0">12269 6899 1336 0,'0'0'576'8,"0"0"-441"-1,155 0-135 1,-85 0 0-2,-3 0 0 2,12 0 0 0,-13 0 0 1,-1 6 0-3,-14 3 0 2,-11 1 0 0,-15 5 0-1,-25-10 0 0,0 3-947 1</inkml:trace>
    </iact:actionData>
  </iact:action>
  <iact:action type="add" startTime="21903">
    <iact:property name="dataType"/>
    <iact:actionData xml:id="d13">
      <inkml:trace xmlns:inkml="http://www.w3.org/2003/InkML" xml:id="stk13" contextRef="#ctx0" brushRef="#br0">12232 7803 502 0,'0'0'1006'8,"0"0"-580"-3,0 0-313 4,0 0-113-1,0 0 0 0,0 0 0-3,208 39 0 3,-147-34 0 0,16 3 0 1,-15 6 0-3,-4-4 0 2,-17 2 0-1,-5-4 0 2,-17-8 0-4,-19 0 0 4,0 0-1845-1</inkml:trace>
    </iact:actionData>
  </iact:action>
  <iact:action type="add" startTime="33860">
    <iact:property name="dataType"/>
    <iact:actionData xml:id="d14">
      <inkml:trace xmlns:inkml="http://www.w3.org/2003/InkML" xml:id="stk14" contextRef="#ctx0" brushRef="#br1">20214 15804 1096 0,'0'0'280'7,"0"0"-78"1,-77-154-70-2,-59 117-26 1,-58 23-18 1,-51 14-8-1,-35 11-17 1,-3 53-63-1,15 27 0 2,28 30 0-1,32 30 0-1,55 29 0 1,43 23 0 0,59 13 0-2,51 6 0 2,61-5 0 0,118-18 0 0,90-19 0-2,89-36 0 2,68-60 0 0,19-64 0 1,-7-43 0-4,-40-112 0 3,-89-53 0 1,-96-36 0-2,-116-16 0 0,-97-4 0 0,-154 16 0 1,-108 8 0 0,-76 22 0-2,138 146-99 2,21 13-1697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5:04.5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act:action type="add" startTime="7213">
    <iact:property name="dataType"/>
    <iact:actionData xml:id="d0">
      <inkml:trace xmlns:inkml="http://www.w3.org/2003/InkML" xml:id="stk0" contextRef="#ctx0" brushRef="#br0">18783 930 758 0,'-4'-3'568'3,"1"3"-372"58,-11 0-82-61,-5 0-8 0,-6 0-8 0,-1 0-66 0,-4-2-14 0,6-5 14 0,-3 5 12 0,-2 2 14 55,6 0-35-54,-13 0-23-1,8 0 0 0,-5 14 0 0,2 2 0 0,-2 8 0 0,8 0 0 0,-7 2 0 53,8 1 0-53,0 2 0 1,-4 4 0-1,0 4 0 0,8 2 0 0,-4 3 0 0,0 6 0 58,-5 5 0-58,6 13 0 0,2 6 0 0,-2-1 0 0,3 1 0 0,-3 2 0 0,5-4 0 1,-5 1 0 59,3-2 0-59,-6 2 0-1,3-4 0 0,5 0 0 0,-8 4 0 0,9 2 0 0,-7 8 0 1,7 12 0 56,-2 6 0-56,8 5 0-1,-2-3 0 0,-3 0 0 0,8-5 0 0,-8-9 0 0,9-8 0 0,-6-8 0 56,0-5 0-56,6-4 0 0,0 3 0 0,-4-1 0 0,6 7 0 0,-5 5 0 0,2 2 0 56,-8 7 0-55,12-7 0-1,-12 3 0 0,9-5 0 0,-9-5 0 0,11 1 0 0,-8-10 0 1,3-1 0 54,-3-9 0-55,9 2 0 0,-9 3 0 1,7 8 0-1,-4 6 0 0,3 0 0 0,4-6 0 55,3-9 0-54,-2-4 0-1,-6-5 0 0,2 5 0 0,6-2 0 0,-2-2 0 0,2-5 0 0,0-1 0 53,0-9 0-53,0 12 0 0,0 4 0 0,0 3 0 0,0 3 0 0,0-11 0 0,0-7 0 55,0-10 0-55,0-4 0 0,0-6 0 0,0 0 0 0,0 3 0 0,2 7 0 0,4 8 0 58,7 4 0-58,-6 0 0 0,6 1 0 0,0-3 0 1,-6-5 0-1,6-2 0 0,-3-3 0 0,3-10 0 54,-5-4 0-54,9 4 0 0,2 0 0 0,-2 3 0 0,9 8 0 0,-8 3 0 1,5-1 0 1,-6-1 0 58,4-12 0-59,-10-9 0-1,-1-1 0 0,8-5 0 0,2-2 0 0,8 0 0 0,5 0 0 0,9 0 0 56,-4 0 0-56,-11 0 0 0,7 0 0 0,-2 0 0 0,-5 0 0 0,6 0 0 0,-2 0 0 2,5 0 0 56,-3-12 0-58,-2-10 0 0,7 0 0 0,-7-12 0 1,-3 0 0-1,8 0 0 0,-8-5 0 1,8 5 0 56,2-5 0-57,-8 2 0 0,3-1 0 0,1-2 0 0,-8-6 0 0,-3 7 0 0,-1-3 0 56,7 3 0-56,-10 1 0 0,5-9 0 0,-5 0 0 1,3-5 0-1,-2-5 0 0,3 3 0 0,-7 12 0 55,0 2 0-55,-4 7 0 0,4-7 0 0,0-7 0 0,-5-3 0 1,5-10 0-1,-1-8 0 57,4 1 0-57,-2-4 0 0,-7 2 0 0,8 7 0 0,0 5 0 0,-5 7 0 1,-5 12 0-1,5 3 0 59,-3-4 0-58,4-3 0-1,1-10 0 0,-6-4 0 0,4-4 0 0,-8-6 0 0,10 2 0 0,-5-3 0 58,6-10 0-58,-3 1 0 0,-6-11 0 0,11-2 0 0,-11 1 0 0,13 1 0 0,-1 8 0 1,-3 1 0 55,1-4 0-55,-9-2 0-1,5-5 0 0,-9 1 0 0,8 3 0 0,-8 7 0 0,3 4 0 55,2 11 0-55,-2-3 0 0,-4 10 0 1,12 6 0-1,-8 3 0 0,9 3 0 0,-3-3 0 0,-6-5 0 57,6-11 0-56,-3-10 0-1,-7-8 0 0,10 4 0 0,-8 8 0 0,6 5 0 0,-2 12 0 1,0-4 0 54,-5 5 0-55,-1-2 0 0,0-3 0 0,-3-9 0 0,0-16 0 0,0-7 0 0,0 0 0 58,0 13 0-58,0 10 0 0,0 9 0 1,0 8 0-1,0 4 0 0,0 7 0 0,-6 3 0 0,-1 9 0 55,-6 8 0-55,11 1 0 0,-11 2 0 0,3-1 0 0,-6 0 0 0,-1 2 0 0,-9 4 0 57,-3 7 0-57,4-4 0 0,-3 6 0 0,-5-2 0 0,5 2 0 0,-3 0 0 0,-10 0 0 1,2 0 0 57,-2 10 0-57,1 7 0-1,-4 5 0 0,1 5 0 0,-4-6 0 0,4 2 0 0,12-2 0 0,-2 1 0 61,13 9 0-60,4 8 0-1,16-23 0 0,0 4-1743 0</inkml:trace>
    </iact:actionData>
  </iact:action>
  <iact:action type="add" startTime="10915">
    <iact:property name="dataType"/>
    <iact:actionData xml:id="d1">
      <inkml:trace xmlns:inkml="http://www.w3.org/2003/InkML" xml:id="stk1" contextRef="#ctx0" brushRef="#br1">19756 4731 1080 0,'0'0'660'58,"0"0"-353"-58,0 0-307 0,164 0 0 0,-124 0 0 0,14 4 0 0,6-1 0 0,8 0 0 56,16-3 0-56,16 0 0 0,16 0 0 1,20 0 0-1,-3 0 0 0,15 0 0 0,-7 0 0 0,-8 0 0 59,-1 0 0-59,-4 7 0 0,-1 5 0 0,1-4 0 0,11 1 0 0,-12-6 0 0,8 2 0 0,-16 4 0 57,-4 0 0-56,-8 0 0-1,-3-5 0 0,14 2 0 0,-2-3 0 0,4-3 0 0,-3 0 0 1,-5 0 0 54,1 0 0-55,-10 0 0 1,-5 0 0-1,1 0 0 0,-2 0 0 0,-8-9 0 0,8 0 0 56,-10 1 0-56,5 1 0 0,-10 7 0 0,2 0 0 0,6 0 0 1,-3 0 0-1,-3 11 0 0,0 6 0 55,4-8 0-55,-4-9 0 0,0 0 0 0,0 0 0 1,-4 0 0-1,-2 0 0 0,-1-4 0 59,6 4 0-59,-2 0 0 0,9 0 0 0,-3 0 0 0,0 0 0 0,6 0 0 0,-12-9 0 0,-13 5 0 58,4-1 0-57,-11 5 0-1,12 0 0 0,-7 0 0 0,8 0 0 0,2 0 0 0,3 0 0 0,11 0 0 59,-10 0 0-58,1-4 0-1,-14-2 0 0,-6 6 0 0,-5 0 0 0,-1 0 0 0,-10 2 0 0,12 6 0 56,-1-3 0-55,8-5 0-1,7 0 0 1,3 0 0-1,9 0 0 0,-5 0 0 0,-1 0 0 1,3 8 0 54,-9 11 0-55,-2 1 0 0,-8-3 0 0,-2-4 0 1,5-1 0-1,0-9 0 0,16-3 0 56,14 0 0-56,3 0 0 0,3 0 0 0,-10 0 0 0,-6 0 0 0,-14 0 0 0,-25 0 0 0,-19 6 0 60,-13-5 0-60,-12 2 0 0,-1 0 0 1,0 3 0-1,-17 2 0 0,-8 4 0 0,-2 10-365 0</inkml:trace>
    </iact:actionData>
  </iact:action>
  <iact:action type="add" startTime="18085">
    <iact:property name="dataType"/>
    <iact:actionData xml:id="d2">
      <inkml:trace xmlns:inkml="http://www.w3.org/2003/InkML" xml:id="stk2" contextRef="#ctx0" brushRef="#br1">19144 9743 852 0,'13'0'544'1,"-13"0"-312"-1,0 24-112 56,0 8-80-55,0 4-28-1,0 4-4 0,-4-3 10 0,-8 1 66 0,11-4 16 0,1 0-63 55,0-4-37-55,0-3 0 0,0-7 0 0,0-3 0 0,0-4 0 0,0 1 0 0,4-3 0 0,12 0 0 54,8-3 0-54,6-1 0 0,0 1 0 0,8 1 0 0,6-1 0 0,11 1 0 0,3-4 0 57,5 3 0-57,10 0 0 0,-5 4 0 0,9 2 0 0,0 4 0 0,-6-1 0 0,6-4 0 1,5 1 0 54,8-3 0-54,7-2 0-1,10-1 0 0,-5 1 0 0,-2-2 0 0,-4 3 0 0,-12-2 0 3,-3 0 0 54,-1 1 0-57,1-1 0 0,1-3 0 0,8-2 0 0,3-3 0 0,3 0 0 0,-9 0 0 55,-6 0 0-54,-12 0 0-1,-9 0 0 0,-17 0 0 0,2 0 0 0,-4 0 0 1,11 0 0-1,-9 0 0 58,11 0 0-58,-8 0 0 0,11 0 0 0,-9 0 0 0,8 0 0 0,2 0 0 0,-11 0 0 57,2-3 0-57,-5 2 0 0,0 1 0 0,3 0 0 0,6 0 0 0,1 0 0 0,6 0 0 0,-5 0 0 58,10-4 0-57,-4-4 0-1,-11 3 0 0,4 1 0 0,3 1 0 0,-11 1 0 0,11 2 0 0,-10 0 0 60,10 0 0-59,-3 0 0-1,-4 0 0 0,4 0 0 0,1 0 0 0,-10 0 0 0,-5 0 0 0,3 0 0 55,-10 0 0-55,-1 0 0 0,-3 0 0 0,-6 0 0 1,-3 0 0-1,-2 0 0 0,0-3 0 1,6 0 0 55,-3-1 0-55,0 3 0-1,-2 1 0 0,1 0 0 0,-13 0 0 0,6 0 0 0,-10 0 0 55,-3 0 0-54,0 0 0-1,0 0 0 0,0 0 0 0,0 0 0 0,0 0 0 0,0 0 0 0,0-10 0 57,0-3 0-57,0-15 0 0,0-11 0 0,0-13 0 0,0-10 0 0,0-4 0 0,0-7 0 57,0 0 0-57,0 4 0 0,0 9 0 0,0 9 0 0,0 11 0 0,0 9 0 0,0 10 0 0,0 21 0 60,0 0-803-59</inkml:trace>
    </iact:actionData>
  </iact:action>
  <iact:action type="add" startTime="24395">
    <iact:property name="dataType"/>
    <iact:actionData xml:id="d3">
      <inkml:trace xmlns:inkml="http://www.w3.org/2003/InkML" xml:id="stk3" contextRef="#ctx0" brushRef="#br2">30910 6949 478 0,'0'3'330'1,"0"1"-204"-1,0-2-66 0,0-2-40 53,0 0-16-53,0 0-2 0,0 0 8 0,0 0 50 0,0 0 60 0,0 0 46 0,0 0 28 55,0 0-2-55,0 0-10 0,0 0-79 0,0 0-103 0,0 0 0 0,0 0 0 0,0 0 0 56,15 0 0-56,21 0 0 0,13 1 0 0,-1 3 0 0,9-1 0 0,-12 2 0 0,-2 0 0 0,-7-3 0 56,-13 0 0-56,-10 1 0 0,-8 3 0 1,-5 2 0-1,0 3 0 0,-5-6 0 0,-15 2-547 57</inkml:trace>
    </iact:actionData>
  </iact:action>
  <iact:action type="add" startTime="24870">
    <iact:property name="dataType"/>
    <iact:actionData xml:id="d4">
      <inkml:trace xmlns:inkml="http://www.w3.org/2003/InkML" xml:id="stk4" contextRef="#ctx0" brushRef="#br2">30841 7225 508 0,'0'0'466'1,"0"0"-264"0,0 0 42-1,0 0-16 0,0 0-20 0,0 0-36 0,101 2-153 1,-81-2-19 54,4 0 0-55,-6 0 0 1,-3 0 0-1,4 6 0 0,4 1 0 0,-19-7 0 0,5 4-827 59</inkml:trace>
    </iact:actionData>
  </iact:action>
  <iact:action type="add" startTime="25198">
    <iact:property name="dataType"/>
    <iact:actionData xml:id="d5">
      <inkml:trace xmlns:inkml="http://www.w3.org/2003/InkML" xml:id="stk5" contextRef="#ctx0" brushRef="#br2">31554 7439 926 0,'0'0'390'1,"0"0"-196"-1,0 0-108 0,0 0-60 0,0 0-16 0,0 0 74 0,29-150 48 0,-16 86-42 0,-13-7-20 56,1 7-31-55,-1 4-39-1,0 13 0 0,0 5 0 0,0 8 0 0,-1 2 0 0,-12 2 0 1,7 5 0 53,6 1 0-54,0 6 0 0,0 1 0 0,0 5 0 0,0 5 0 0,0 3 0 0,0 2 0 56,0-2 0-56,19-1 0 1,5 3 0-1,10-4 0 0,-4 1 0 0,4 1 0 0,-14 1 0 57,0 3 0-57,-1 0 0 0,-12 0 0 0,6 12 0 0,-3 13 0 0,-10-13 0 1,0-4-585-1</inkml:trace>
    </iact:actionData>
  </iact:action>
  <iact:action type="add" startTime="25677">
    <iact:property name="dataType"/>
    <iact:actionData xml:id="d6">
      <inkml:trace xmlns:inkml="http://www.w3.org/2003/InkML" xml:id="stk6" contextRef="#ctx0" brushRef="#br2">31597 7053 364 0,'0'0'694'1,"0"0"-416"-1,0 0-76 0,0 0-36 0,0 0 2 0,0 0-32 0,87 0-97 56,-53 0-39-56,-7 0 0 0,5 0 0 0,-15 4 0 0,7 3 0 0,-7 6 0 0,6 4 0 61,-23-9-291-60,0-1-1097-1</inkml:trace>
    </iact:actionData>
  </iact:action>
  <iact:action type="add" startTime="25995">
    <iact:property name="dataType"/>
    <iact:actionData xml:id="d7">
      <inkml:trace xmlns:inkml="http://www.w3.org/2003/InkML" xml:id="stk7" contextRef="#ctx0" brushRef="#br2">32300 7388 124 0,'0'0'646'1,"0"0"-490"-1,0 0-2 0,0 0-10 0,0 0-36 0,0 0 30 0,10-43 12 3,-10 19-42 58,-7-10-22-61,0-5-18 0,-9-6-8 0,12-6-14 0,-2-7-6 0,6-6-21 0,0 3-19 0,0 2 0 56,10 14 0-55,-3 8 0-1,6 12 0 0,3 5 0 0,-6 1 0 0,6 2 0 0,9 2 0 57,7 5 0-57,6 2 0 0,2 8 0 0,-33 0-369 0,6 0-627 0</inkml:trace>
    </iact:actionData>
  </iact:action>
  <iact:action type="add" startTime="26369">
    <iact:property name="dataType"/>
    <iact:actionData xml:id="d8">
      <inkml:trace xmlns:inkml="http://www.w3.org/2003/InkML" xml:id="stk8" contextRef="#ctx0" brushRef="#br2">32761 6867 778 0,'0'0'440'5,"0"0"-142"53,0 0-62-58,0 0-162 1,0 0-4-1,0 0 8 0,44 92-5 0,-44-56-73 0,0-1 0 0,0 5 0 55,0-6 0-55,0 1 0 0,-3-3 0 0,-13-3 0 0,-4-4 0 0,-1-10 0 0,-2-5 0 57,-2-7 0-57,-6-3 0 0,3 0 0 0,-1 0 0 0,9-20 0 0,-1 0 0 1,10-2 0 52,5 6 0-52,6 0-43-1,0 9-11 0,0 4 32 0,10 3 22 0,13 0 20 0,11 0-2 0,-7 0-6 55,5 0-2-55,-7 10-4 0,-2 6 2 0,0 0 4 0,-5 6 4 0,2 0-10 0,-1 0-6 58,-3-1-8-58,1-7-14 0,-13-11-168 0,-1-3-428 1</inkml:trace>
    </iact:actionData>
  </iact:action>
  <iact:action type="add" startTime="26855">
    <iact:property name="dataType"/>
    <iact:actionData xml:id="d9">
      <inkml:trace xmlns:inkml="http://www.w3.org/2003/InkML" xml:id="stk9" contextRef="#ctx0" brushRef="#br2">33040 7351 986 0,'0'0'372'7,"0"0"-204"46,59-146-42-52,-56 82-42-1,-3-4-12 0,0 1-24 0,0 0-4 0,0 3-2 0,-29 2-22 55,-17 10-20-55,-8 10-6 0,0 17-30 1,34 25-132-1,7 0-1126 0</inkml:trace>
    </iact:actionData>
  </iact:action>
  <iact:action type="add" startTime="27625">
    <iact:property name="dataType"/>
    <iact:actionData xml:id="d10">
      <inkml:trace xmlns:inkml="http://www.w3.org/2003/InkML" xml:id="stk10" contextRef="#ctx0" brushRef="#br2">31323 8454 33 0,'0'0'1025'1,"0"0"-739"-1,0 0-148 1,0 0 0 54,0 0-4-55,0 0 52 0,0 8-79 0,0-8-107 0,3 0 0 0,26 0 0 0,-1 0 0 61,5 0 0-61,8 0 0 0,-1 0 0 0,4 0 0 0,-2 0 0 0,-2 0 0 0,-2 0 0 0,-2 0 0 58,3 0 0-58,-37 0 0 0,1 0-835 0</inkml:trace>
    </iact:actionData>
  </iact:action>
  <iact:action type="add" startTime="27945">
    <iact:property name="dataType"/>
    <iact:actionData xml:id="d11">
      <inkml:trace xmlns:inkml="http://www.w3.org/2003/InkML" xml:id="stk11" contextRef="#ctx0" brushRef="#br2">32070 8722 918 0,'0'0'208'5,"0"0"-86"52,0 0-20-57,29-157-44 0,-26 101-10 0,1-2 16 0,8 1 4 1,-11 1 18-1,9 2 6 1,0 9-18 62,-7 6-16-63,0 9-30 0,-3 9-8 0,2 5-8 0,-2 7-6 0,11 4-2 0,-9-3 4 0,8 1 42 56,3-1-29-55,6 1-21-1,2-1 0 0,11 6 0 0,-7-1 0 0,5 1 0 0,2 2 0 0,6 0 0 61,-8 0 0-61,-1 0 0 0,-11 0 0 0,-8 0 0 1,-10 0 0-1,0 2 0 0,0 6-181 0</inkml:trace>
    </iact:actionData>
  </iact:action>
  <iact:action type="add" startTime="28379">
    <iact:property name="dataType"/>
    <iact:actionData xml:id="d12">
      <inkml:trace xmlns:inkml="http://www.w3.org/2003/InkML" xml:id="stk12" contextRef="#ctx0" brushRef="#br2">32183 8439 302 0,'0'0'760'58,"0"0"-498"-57,0 0-58-1,0 0-56 1,0 0 8-1,0 0 8 0,87 0-113 0,-61 0-51 0,-6 0 0 56,1 0 0-56,-11 0 0 0,7 0 0 0,3 0 0 0,6 0 0 0,3 0 0 0,-24 0-49 57,8 0-771-57</inkml:trace>
    </iact:actionData>
  </iact:action>
  <iact:action type="add" startTime="28748">
    <iact:property name="dataType"/>
    <iact:actionData xml:id="d13">
      <inkml:trace xmlns:inkml="http://www.w3.org/2003/InkML" xml:id="stk13" contextRef="#ctx0" brushRef="#br2">32697 8752 530 0,'0'0'260'1,"0"0"-60"-1,0 0-62 0,0 0-10 3,0 0-34 56,0 0-12-59,-31-162-2 1,31 124 6-1,0-8 0 0,0-9 24 0,0-7-8 0,14-14-24 0,11-7-34 60,-5 2-24-59,0 8-11-1,-4 20-9 0,-11 13-3 0,6 18 3 0,-2 13-12 0,3 3-38 0,11 6-138 54,-23 0-276-53,4 0-384-1</inkml:trace>
    </iact:actionData>
  </iact:action>
  <iact:action type="add" startTime="29122">
    <iact:property name="dataType"/>
    <iact:actionData xml:id="d14">
      <inkml:trace xmlns:inkml="http://www.w3.org/2003/InkML" xml:id="stk14" contextRef="#ctx0" brushRef="#br2">33060 8197 172 0,'0'0'432'1,"0"0"-190"-1,0 0 16 0,0 0-74 0,-158 156-86 0,122-112 2 0,8 0-16 60,11-1 10-60,1-9 4 0,16-4-8 1,0-1-12-1,0-2 6 0,27-4-56 0,7-9-28 0,5-8-30 55,-6-6 24-54,-1 0 6-1,-3-37 10 0,-9-20-2 0,1-10-8 0,-11-5 0 0,0 1-4 0,-3 12 4 60,-7 12-4-59,0 19 2-1,0 16-18 0,0 12-70 0,0 0-246 0,0 8-758 0</inkml:trace>
    </iact:actionData>
  </iact:action>
  <iact:action type="add" startTime="29504">
    <iact:property name="dataType"/>
    <iact:actionData xml:id="d15">
      <inkml:trace xmlns:inkml="http://www.w3.org/2003/InkML" xml:id="stk15" contextRef="#ctx0" brushRef="#br2">33200 8777 780 0,'0'0'198'1,"0"0"-134"-1,0 0-8 0,80-178 44 58,-60 121 60-58,1-1 14 0,-11-2 6 0,-1-1-52 0,-9-1-46 0,0-2-46 0,0-3-20 1,-29-5-16 53,-2 8-8-54,11 47-44 0,7 10-280 0</inkml:trace>
    </iact:actionData>
  </iact:action>
  <iact:action type="add" startTime="46494">
    <iact:property name="dataType"/>
    <iact:actionData xml:id="d16">
      <inkml:trace xmlns:inkml="http://www.w3.org/2003/InkML" xml:id="stk16" contextRef="#ctx0" brushRef="#br2">11313 2722 766 0,'4'7'434'1,"-4"-7"-118"-1,0 0-120 1,0 0-102-1,0 0-40 1,0 0-6 55,0 0 8-56,0 0 4 0,0 0-37 0,0 0-23 0,0 0 0 0,3 2 0 1,-3-2 0 52,0 0 0-53,9 0 0 0,-9 0 0 0,0 0 0 0,0 0 0 1,0-5 0-1,0-16 0 56,0 2 0-56,-9-2 0 0,6 1 0 0,-1-1 0 0,-4 5 0 0,0-1 0 0,-1-3 0 0,-3 0 0 57,8 3 0-57,-3-2 0 0,-2 2 0 0,2-3 0 0,5 0 0 0,-9 1 0 0,11-1 0 58,0-5 0-58,0 2 0 0,0-5 0 0,0 0 0 1,0 0 0-1,0 2 0 0,0 3 0 0,0 1 0 55,0-5 0-55,16-2 0 0,-9-4 0 0,9 2 0 0,-3 1 0 0,-4 2 0 0,7-1 0 0,-9 4 0 56,9 2 0-55,4 1 0-1,-3 3 0 0,2-2 0 0,-1 4 0 0,-8 1 0 0,10 1 0 57,-7 5 0-56,-7 1 0-1,-5 6 0 0,8 3 0 0,-9 0 0 0,0 0-1199 0</inkml:trace>
    </iact:actionData>
  </iact:action>
  <iact:action type="add" startTime="47330">
    <iact:property name="dataType"/>
    <iact:actionData xml:id="d17">
      <inkml:trace xmlns:inkml="http://www.w3.org/2003/InkML" xml:id="stk17" contextRef="#ctx0" brushRef="#br2">11740 2191 742 0,'0'0'428'0,"0"0"-98"0,0 0-110 0,0 0-84 0,0 0-50 54,0 0-24-54,13-7-19 0,-13 7-43 0,0 0 0 0,-16 0 0 0,-7 0 0 0,3 1 0 55,-3 8 0-54,2 2 0-1,1 0 0 0,4 2 0 0,2 4 0 0,1 2 0 0,4 1 0 56,4 5 0-56,5 0 0 0,0 0 0 0,0-1 0 0,0 3 0 0,0-5 0 0,8-5 0 0,24-6 0 57,-5-2 0-57,11-3 0 0,-2-4 0 0,-8 3 0 0,1-2 0 0,-9-3 0 0,-1 0 0 2,-11 0 0 53,8 0 0-55,-8 0 0 0,-8-8-197 0,0 0-881 0</inkml:trace>
    </iact:actionData>
  </iact:action>
  <iact:action type="add" startTime="47930">
    <iact:property name="dataType"/>
    <iact:actionData xml:id="d18">
      <inkml:trace xmlns:inkml="http://www.w3.org/2003/InkML" xml:id="stk18" contextRef="#ctx0" brushRef="#br2">12134 2285 19 0,'0'0'1187'1,"0"0"-707"-1,0 0-194 0,0 0-211 0,0 0-75 0,0 0 0 0,5-7 0 58,-1 7 0-58,5 0 0 0,-2 0 0 0,10 0 0 0,7-2 0 0,9-4 0 0,3 4 0 1,-2-1 0 56,3-1 0-57,-3 2 0 0,-7-1 0 0,2-2 0 0,-9 5 0 0,-9 0 0 0,-7 0 0 60,-4 0 0-60,0 5 0 0,0 4-971 0</inkml:trace>
    </iact:actionData>
  </iact:action>
  <iact:action type="add" startTime="48367">
    <iact:property name="dataType"/>
    <iact:actionData xml:id="d19">
      <inkml:trace xmlns:inkml="http://www.w3.org/2003/InkML" xml:id="stk19" contextRef="#ctx0" brushRef="#br2">12192 2473 918 0,'0'0'740'1,"0"0"-362"-1,0 0-367 0,0 0-11 0,0 0 0 0,0 0 0 0,108-7 0 54,-92 7 0-54,-2 0 0 0,-4 0 0 0,6 0 0 1,-9 0 0-1,11 0 0 0,-9 0 0 57,1 0 0-57,-9 0 0 0,8 0 0 0,-9 0-329 0,0 0-1247 0</inkml:trace>
    </iact:actionData>
  </iact:action>
  <iact:action type="add" startTime="48910">
    <iact:property name="dataType"/>
    <iact:actionData xml:id="d20">
      <inkml:trace xmlns:inkml="http://www.w3.org/2003/InkML" xml:id="stk20" contextRef="#ctx0" brushRef="#br2">12903 1972 340 0,'0'0'298'1,"0"0"-202"-1,0 0-54 0,0 0 6 0,0 0 24 0,0 0 42 0,0-2 46 54,0 2 74-54,0 0 0 1,0 0-26-1,0 0-18 0,0 0-179 0,0 0-11 0,0 0 0 0,0 2 0 54,0 32 0-54,0 9 0 0,0 10 0 0,-5 5 0 1,2 11 0-1,2 5 0 0,-6 7 0 57,7 0 0-56,0-12 0-1,0-9 0 0,0-25 0 0,0-15 0 0,0-13 0 0,0-7 0 0,0 0 0 58,0 0-503-58</inkml:trace>
    </iact:actionData>
  </iact:action>
  <iact:action type="add" startTime="49629">
    <iact:property name="dataType"/>
    <iact:actionData xml:id="d21">
      <inkml:trace xmlns:inkml="http://www.w3.org/2003/InkML" xml:id="stk21" contextRef="#ctx0" brushRef="#br2">11908 3439 1036 0,'0'0'348'1,"0"0"-148"-1,0 0-126 0,0 0-66 3,0 0-2 53,0 0-2-55,19-40 12-1,-19 32-2 0,-6 5 30 0,-4 3 6 0,-6 0 70 0,-4 0-28 1,-5 10-57 60,-7 14-35-61,8 2 0 0,-2-1 0 0,0-2 0 0,18-3 0 1,4-2 0-1,4 6 0 0,0 3 0 55,0 7 0-55,10 0 0 0,21-7 0 0,-4-11 0 0,6-16 0 0,-6 0 0 0,3-34 0 57,-7-26 0-57,0-1 0 0,-5 7 0 0,-8 15 0 0,0 19 0 0,-10 12 0 0,0 8 0 0,0 0 0 56,0 0 0-55,0 28 0-1,0 6 0 0,0 1 0 0,0 2 0 0,6 0 0 0,7-6 0 57,-6-3 0-57,3 1 0 0,0-8 0 1,11 3 0-1,-1-7-69 0,-11-15-531 0</inkml:trace>
    </iact:actionData>
  </iact:action>
  <iact:action type="add" startTime="50126">
    <iact:property name="dataType"/>
    <iact:actionData xml:id="d22">
      <inkml:trace xmlns:inkml="http://www.w3.org/2003/InkML" xml:id="stk22" contextRef="#ctx0" brushRef="#br2">12240 3810 682 0,'0'0'552'1,"0"0"-190"-1,0 0-190 1,0 0-40 60,3-168-48-61,-3 132-21 0,0 1-63 0,16 5 0 0,-6 5 0 0,0 1 0 0,3 5 0 1,8 6 0 56,-1 1 0-57,6 3 0 0,9 5 0 0,-9-3 0 0,4 5 0 0,-8-2-41 0,-22 4-443 0,2 0-854 58</inkml:trace>
    </iact:actionData>
  </iact:action>
  <iact:action type="add" startTime="50436">
    <iact:property name="dataType"/>
    <iact:actionData xml:id="d23">
      <inkml:trace xmlns:inkml="http://www.w3.org/2003/InkML" xml:id="stk23" contextRef="#ctx0" brushRef="#br2">12601 3090 414 0,'0'0'718'1,"0"0"-386"-1,0 0-174 0,0 0-84 0,0 0-4 56,0 0 30-56,12 130 0 0,-12-87-19 0,0 4-81 0,0 4 0 1,0 8 0-1,0 5 0 1,0 3 0 55,0-3 0-56,0-9 0 0,0-18 0 0,0-15 0 0,0-20 0 0,0-2 0 0,1 0 0 57,20-34 0-56,-6-13 0-1,0-1 0 0,2 0 0 0,2 10 0 0,1 12 0 0,-9 9 0 0,-4 11 0 56,0 6 0-54,5 0 0-2,1 0 0 0,-3 25 0 0,0 10 0 0,-6 1 0 0,-4 7 0 1,0 1 0 56,0-2 0-56,0-5 0-1,0-12 0 0,-13-6 0 0,-7-7 0 0,-5-9 0 0,-1-3 0 2,6 0 0 55,-6-15 0-57,23-4-207 0,3 2-483 0</inkml:trace>
    </iact:actionData>
  </iact:action>
  <iact:action type="add" startTime="50984">
    <iact:property name="dataType"/>
    <iact:actionData xml:id="d24">
      <inkml:trace xmlns:inkml="http://www.w3.org/2003/InkML" xml:id="stk24" contextRef="#ctx0" brushRef="#br2">13059 3619 1446 0,'0'0'334'1,"0"0"-146"-1,0 0-109 0,0 0-79 1,0 0 0 58,0 0 0-58,13 105 0-1,-13-81 0 0,0-4 0 0,0-6 0 0,0-5 0 0,0-7 0 0,0 2 0 55,0-4 0-55,0 0-443 1,0 0-997-1</inkml:trace>
    </iact:actionData>
  </iact:action>
  <iact:action type="add" startTime="51182">
    <iact:property name="dataType"/>
    <iact:actionData xml:id="d25">
      <inkml:trace xmlns:inkml="http://www.w3.org/2003/InkML" xml:id="stk25" contextRef="#ctx0" brushRef="#br2">13072 3192 1768 0,'0'0'279'1,"0"0"-279"1,0 0 0 55,0 0 0-57,0 0 0 0,0 0 0 0,21-109 0 0,-21 109 0 0,0 0-315 0</inkml:trace>
    </iact:actionData>
  </iact:action>
  <iact:action type="add" startTime="51557">
    <iact:property name="dataType"/>
    <iact:actionData xml:id="d26">
      <inkml:trace xmlns:inkml="http://www.w3.org/2003/InkML" xml:id="stk26" contextRef="#ctx0" brushRef="#br2">13384 3068 528 0,'0'0'542'1,"0"0"-180"-1,0 0-144 1,0 0-68 54,0 0-32-54,0 0-26-1,0 178-55 0,0-120-37 0,0 4 0 0,0 7 0 0,0 3 0 54,0 4 0-54,0 0 0 0,0-9 0 0,0-15 0 1,0-20 0-1,0-17 0 0,0-15 0 56,13 0 0-56,-10-23-147 0,-2-8-497 1</inkml:trace>
    </iact:actionData>
  </iact:action>
  <iact:action type="add" startTime="51861">
    <iact:property name="dataType"/>
    <iact:actionData xml:id="d27">
      <inkml:trace xmlns:inkml="http://www.w3.org/2003/InkML" xml:id="stk27" contextRef="#ctx0" brushRef="#br2">13509 3439 418 0,'0'0'770'1,"0"0"-396"-1,0 0-118 0,0 0-158 0,0 0-62 0,-171-9-28 0,137 9-8 56,23-2-30-55,2 2-100-1,9 0-242 0,0 0-398 0</inkml:trace>
    </iact:actionData>
  </iact:action>
  <iact:action type="add" startTime="52131">
    <iact:property name="dataType"/>
    <iact:actionData xml:id="d28">
      <inkml:trace xmlns:inkml="http://www.w3.org/2003/InkML" xml:id="stk28" contextRef="#ctx0" brushRef="#br2">13642 3813 742 0,'0'0'382'1,"0"0"-180"-1,0 0-74 0,0 0 36 0,0 0 4 0,0 0-42 58,0-110-20-57,-3 57-77-1,3 5-29 0,0 4 0 0,0 7 0 0,0 12 0 0,0 6 0 0,3 2 0 61,0 7 0-60,17 3 0-1,-2 3 0 0,8 4 0 0,11 0 0 0,0 0 0 0,-21 0-231 0,1 0-591 62</inkml:trace>
    </iact:actionData>
  </iact:action>
  <iact:action type="add" startTime="52394">
    <iact:property name="dataType"/>
    <iact:actionData xml:id="d29">
      <inkml:trace xmlns:inkml="http://www.w3.org/2003/InkML" xml:id="stk29" contextRef="#ctx0" brushRef="#br2">14103 3448 968 0,'0'0'310'57,"0"0"-100"-57,0 0-2 0,0 0-88 0,0 0-28 0,0 0-10 0,-160 64-25 0,137-30-57 1,9 0 0 54,4 1 0-54,10-8 0-1,0-7 0 0,0-12 0 0,27-8 0 0,12 0 0 0,-1-3 0 55,-10-36 0-55,3-9 0 0,-13 2 0 0,-8 8 0 0,-7 12 0 0,4 18 0 0,-7 6 0 57,0 2 0-57,0 0 0 0,0 17 0 0,0 18 0 0,0 4 0 0,0 3 0 0,0-2 0 0,0-3 0 55,0-15 0-55,3-7 0 0,0-15-79 0,-2 0-677 0</inkml:trace>
    </iact:actionData>
  </iact:action>
  <iact:action type="add" startTime="52769">
    <iact:property name="dataType"/>
    <iact:actionData xml:id="d30">
      <inkml:trace xmlns:inkml="http://www.w3.org/2003/InkML" xml:id="stk30" contextRef="#ctx0" brushRef="#br2">14288 3778 948 0,'0'0'460'58,"0"0"-138"-57,0 0-138-1,12-148-58 0,-12 103-119 0,0 1-7 0,0 7 0 0,4 10 0 0,9 6 0 55,-1 8 0-55,7 0 0 0,11 9 0 0,-4 4 0 0,15 0 0 0,0 0 0 0,-1 0-71 55,-28 0-407-54,-5 0-780-1</inkml:trace>
    </iact:actionData>
  </iact:action>
  <iact:action type="add" startTime="53088">
    <iact:property name="dataType"/>
    <iact:actionData xml:id="d31">
      <inkml:trace xmlns:inkml="http://www.w3.org/2003/InkML" xml:id="stk31" contextRef="#ctx0" brushRef="#br2">14944 3398 388 0,'0'0'780'1,"0"0"-466"-1,0 0-126 0,0 0-78 0,-37 143-56 1,-3-78 24 53,-1 8 0-53,-5 8-21-1,4 1-57 0,7-13 0 0,2-4 0 0,15-14 0 0,8-19 0 55,7-14 0-55,3-18 0 0,0 0-61 0,0-20-483 0,0-8-532 0</inkml:trace>
    </iact:actionData>
  </iact:action>
  <iact:action type="add" startTime="53340">
    <iact:property name="dataType"/>
    <iact:actionData xml:id="d32">
      <inkml:trace xmlns:inkml="http://www.w3.org/2003/InkML" xml:id="stk32" contextRef="#ctx0" brushRef="#br2">14760 3799 938 0,'0'0'358'58,"0"0"-60"-58,5-177-88 0,-24 113-72 0,-8 7-68 0,-6 6-52 0,5 9-10 0,-1 6-8 0,10 2-46 56,19 29-126-55,0 1-372-1</inkml:trace>
    </iact:actionData>
  </iact:action>
  <iact:action type="add" startTime="53777">
    <iact:property name="dataType"/>
    <iact:actionData xml:id="d33">
      <inkml:trace xmlns:inkml="http://www.w3.org/2003/InkML" xml:id="stk33" contextRef="#ctx0" brushRef="#br2">15028 3883 930 0,'0'0'390'0,"0"0"-92"0,0 0-106 0,0 0-64 0,63-216-56 2,-47 117-35 52,2-4-37-53,-12-9 0-1,-6 11 0 0,0 7 0 0,0 16 0 0,-3 10 0 0,-22 12 0 59,-10 10 0-58,15 46-273-1,4 0-551 0</inkml:trace>
    </iact:actionData>
  </iact:action>
  <iact:action type="add" startTime="54902">
    <iact:property name="dataType"/>
    <iact:actionData xml:id="d34">
      <inkml:trace xmlns:inkml="http://www.w3.org/2003/InkML" xml:id="stk34" contextRef="#ctx0" brushRef="#br2">15020 3960 130 0,'0'0'370'2,"0"0"-24"-2,0 0-116 0,0 0 44 0,0 0-14 1,0 0-48 58,44-63-90-58,-37 53-19-1,9-7-103 0,-12 2 0 0,8-5 0 1,-8 3 0-1,-4-4 0 1,5-11 0 54,-5-4 0-55,8-9 0 1,-3-11 0-1,-2-9 0 0,0-11 0 0,-2-6 0 0,-1-7 0 58,0-4 0-57,0 4 0 0,-1 1 0-1,-23 13 0 0,-3 6 0 0,-5 12 0 0,4 13 0 0,-5 5 0 55,-3 8-45-55,32 29-295 0,-10 2-1058 0</inkml:trace>
    </iact:actionData>
  </iact:action>
  <iact:action type="add" startTime="65307">
    <iact:property name="dataType"/>
    <iact:actionData xml:id="d35">
      <inkml:trace xmlns:inkml="http://www.w3.org/2003/InkML" xml:id="stk35" contextRef="#ctx0" brushRef="#br1">5171 8585 356 0,'0'0'962'1,"0"0"-560"-1,0 0-104 0,0 0-269 0,0 0-29 0,0 0 0 1,25 17 0 57,-50-11 0-58,-16 0 0 0,-11-3 0 0,4-3 0 0,-4 0 0 0,7 0 0 0,2 0 0 3,-1 0 0 53,8 0 0-56,0 0 0 0,11 0 0 0,8-3 0 0,2-1 0 0,14 2 0 0,1-2 0 55,0 4 0-55,0-2-221 0</inkml:trace>
    </iact:actionData>
  </iact:action>
  <iact:action type="add" startTime="65626">
    <iact:property name="dataType"/>
    <iact:actionData xml:id="d36">
      <inkml:trace xmlns:inkml="http://www.w3.org/2003/InkML" xml:id="stk36" contextRef="#ctx0" brushRef="#br1">4953 8462 258 0,'0'0'1284'0,"0"0"-948"0,0 0-167 1,0 0-169-1,0 0 0 59,0 0 0-58,16 177 0-1,-16-133 0 0,0 4 0 0,0-9 0 0,0-12 0 0,0-27-81 0,0 0-725 58</inkml:trace>
    </iact:actionData>
  </iact:action>
  <iact:action type="add" startTime="66007">
    <iact:property name="dataType"/>
    <iact:actionData xml:id="d37">
      <inkml:trace xmlns:inkml="http://www.w3.org/2003/InkML" xml:id="stk37" contextRef="#ctx0" brushRef="#br1">5913 8552 1306 0,'0'0'512'0,"0"0"-316"0,0 0-163 0,0 0-33 0,0 0 0 1,-172 0 0-1,112 0 0 60,11 0 0-59,-3 5 0-1,21 1 0 0,2-6 0 0,22 0 0 0,7 0 0 0,0 0-541 0</inkml:trace>
    </iact:actionData>
  </iact:action>
  <iact:action type="add" startTime="66304">
    <iact:property name="dataType"/>
    <iact:actionData xml:id="d38">
      <inkml:trace xmlns:inkml="http://www.w3.org/2003/InkML" xml:id="stk38" contextRef="#ctx0" brushRef="#br1">5672 8424 664 0,'0'0'732'1,"0"0"-432"-1,0 0-132 0,18 173-62 0,-18-117-40 0,0 0-55 0,0-5-11 62,0-7 0-62,10-14-3 1,3-10-135-1,-9-20-252 0,8 0-610 0</inkml:trace>
    </iact:actionData>
  </iact:action>
  <iact:action type="add" startTime="66584">
    <iact:property name="dataType"/>
    <iact:actionData xml:id="d39">
      <inkml:trace xmlns:inkml="http://www.w3.org/2003/InkML" xml:id="stk39" contextRef="#ctx0" brushRef="#br1">6590 8582 1252 0,'0'0'478'0,"0"0"-302"0,0 0-35 0,0 0-141 0,-212 8 0 60,127 4 0-59,8-4 0-1,13-1 0 0,13-7 0 0,49 0-185 0,2 0-1173 0</inkml:trace>
    </iact:actionData>
  </iact:action>
  <iact:action type="add" startTime="66803">
    <iact:property name="dataType"/>
    <iact:actionData xml:id="d40">
      <inkml:trace xmlns:inkml="http://www.w3.org/2003/InkML" xml:id="stk40" contextRef="#ctx0" brushRef="#br1">6383 8368 838 0,'0'0'580'5,"0"0"-344"59,0 0-116-64,26 184-58 0,-26-119-52 0,0 9-10 0,0 2-2 0,0-6-28 1,4-4-82-1,-1-58-314 57,0-4-736-56</inkml:trace>
    </iact:actionData>
  </iact:action>
  <iact:action type="add" startTime="68542">
    <iact:property name="dataType"/>
    <iact:actionData xml:id="d41">
      <inkml:trace xmlns:inkml="http://www.w3.org/2003/InkML" xml:id="stk41" contextRef="#ctx0" brushRef="#br0">11055 8718 394 0,'0'0'1352'1,"0"0"-1051"-1,0 0-301 0,0 0 0 0,0 0 0 3,0 0 0 57,23 0 0-60,10 0 0 0,8 0 0 1,2 0 0-1,11 0 0 0,-3 0 0 0,5 2 0 0,-2 0 0 61,-5 2 0-61,-11-4 0 0,2 5 0 0,-40-5-19 0,0 5-1795 0</inkml:trace>
    </iact:actionData>
  </iact:action>
  <iact:action type="add" startTime="68877">
    <iact:property name="dataType"/>
    <iact:actionData xml:id="d42">
      <inkml:trace xmlns:inkml="http://www.w3.org/2003/InkML" xml:id="stk42" contextRef="#ctx0" brushRef="#br0">11775 8767 47 0,'0'0'1393'1,"0"0"-1069"-1,0 0-180 0,0 0-40 0,0 0-69 0,0 0-35 0,62-41 0 4,-44 37 0 51,15 4 0-55,6 0 0 1,12 0 0-1,3 0 0 0,-7 0 0 0,-6-2 0 0,-5-3 0 61,-20 5 0-61,-16 0 0 0,0 0-181 0</inkml:trace>
    </iact:actionData>
  </iact:action>
  <iact:action type="add" startTime="69204">
    <iact:property name="dataType"/>
    <iact:actionData xml:id="d43">
      <inkml:trace xmlns:inkml="http://www.w3.org/2003/InkML" xml:id="stk43" contextRef="#ctx0" brushRef="#br0">12313 8837 1330 0,'0'0'416'2,"0"0"-150"54,0 0-231-56,0 0-35 0,0 0 0 0,0 0 0 0,177-53 0 0,-134 42 0 0,5 3 0 58,-8-1 0-58,1 5 0 0,-5 0 0 0,-10 4 0 0,-4 0 0 0,-22 0 0 0,0 0-1359 0</inkml:trace>
    </iact:actionData>
  </iact:action>
  <iact:action type="add" startTime="85652">
    <iact:property name="dataType"/>
    <iact:actionData xml:id="d44">
      <inkml:trace xmlns:inkml="http://www.w3.org/2003/InkML" xml:id="stk44" contextRef="#ctx0" brushRef="#br2">901 18038 686 0,'0'0'140'1,"0"0"2"57,0 0-30-58,0 0-12 0,0 0 30 0,0 0 8 0,0 63-30 1,2-52-16-1,0 3-22 0,-2 3-24 57,0-9-32-56,12 4-8 0,-11-12 0-1,13 0 16 0,-5 3 14 0,4-1 76 0,2 10-25 0,1 8-87 57,1 4 0-57,-1 10 0 0,0 2 0 0,-4 1 0 0,11 0 0 0,-7-5 0 0,0 12 0 59,-3-6 0-59,-5-1 0 0,1-11 0 1,-2-13 0-1,-2-8 0 0,6-5 0 0,-8 0-43 0,1-9-727 59</inkml:trace>
    </iact:actionData>
  </iact:action>
  <iact:action type="add" startTime="86049">
    <iact:property name="dataType"/>
    <iact:actionData xml:id="d45">
      <inkml:trace xmlns:inkml="http://www.w3.org/2003/InkML" xml:id="stk45" contextRef="#ctx0" brushRef="#br2">1227 18084 484 0,'0'0'598'0,"0"0"-210"1,0 0-118-1,0 0-86 66,0 0-61-65,-173 171-123-1,117-112 0 0,2-5 0 0,11-14 0 0,6-16 0 0,17-12 0 0,17-12 0 0,3 0-35 62,3-20-557-62,26-4-128 0</inkml:trace>
    </iact:actionData>
  </iact:action>
  <iact:action type="add" startTime="86398">
    <iact:property name="dataType"/>
    <iact:actionData xml:id="d46">
      <inkml:trace xmlns:inkml="http://www.w3.org/2003/InkML" xml:id="stk46" contextRef="#ctx0" brushRef="#br2">1527 18387 1266 0,'0'0'496'2,"0"0"-262"-2,0 0-183 0,0 0-51 0,0 0 0 0,0 0 0 0,166-5 0 0,-131-1 0 1,-3 6 0 5,-7 0 0 2,-9 0 0 47,-12 0 0-55,-4 0-129 0,0 0-1513 1</inkml:trace>
    </iact:actionData>
  </iact:action>
  <iact:action type="add" startTime="86631">
    <iact:property name="dataType"/>
    <iact:actionData xml:id="d47">
      <inkml:trace xmlns:inkml="http://www.w3.org/2003/InkML" xml:id="stk47" contextRef="#ctx0" brushRef="#br2">1540 18563 1276 0,'0'0'338'0,"0"0"-78"0,0 0-87 0,0 0-173 0,0 0 0 0,0 0 0 2,145 0 0 54,-123 0 0-55,-1 0 0-1,8 0 0 0,2 0-137 0,-26 0-401 0,3 0-680 0</inkml:trace>
    </iact:actionData>
  </iact:action>
  <iact:action type="add" startTime="86950">
    <iact:property name="dataType"/>
    <iact:actionData xml:id="d48">
      <inkml:trace xmlns:inkml="http://www.w3.org/2003/InkML" xml:id="stk48" contextRef="#ctx0" brushRef="#br2">2411 18277 234 0,'0'0'640'1,"0"0"-472"-1,0 0-14 0,0 0-6 58,0 0-28-57,0 0 8-1,-28-22-26 1,5 22-14-1,-7 0-6 0,7 0 20 0,-14 9-21 0,7 11-81 61,0 5 0-61,-1 5 0 1,2 7 0-1,-3 11 0 0,12 5 0 0,7-4 0 0,13-5 0 0,0-7 0 58,17-7 0-58,31-8 0 0,4-13 0 0,2-9 0 0,0 0 0 0,-14-11 0 0,1-28 0 0,-9-16 0 57,-24-6 0-56,-8-9 0-1,0 6 0 0,0 10 0 0,-8 15 0 0,-11 9 0 0,6 22-11 0,8 8-867 59</inkml:trace>
    </iact:actionData>
  </iact:action>
  <iact:action type="add" startTime="88273">
    <iact:property name="dataType"/>
    <iact:actionData xml:id="d49">
      <inkml:trace xmlns:inkml="http://www.w3.org/2003/InkML" xml:id="stk49" contextRef="#ctx0" brushRef="#br2">12377 18417 1032 0,'0'0'528'2,"0"0"-218"54,0 0-133-56,0 0-177 1,0 0 0-1,0 0 0 0,0 0 0 0,79 97 0 0,-58-31 0 59,2-2 0-59,1-12 0 0,2-15 0 0,-11-12 0 0,4-10 0 0,-2-15 0 0,3 0 0 0,-17-17-367 58,3-11-1217-58</inkml:trace>
    </iact:actionData>
  </iact:action>
  <iact:action type="add" startTime="88541">
    <iact:property name="dataType"/>
    <iact:actionData xml:id="d50">
      <inkml:trace xmlns:inkml="http://www.w3.org/2003/InkML" xml:id="stk50" contextRef="#ctx0" brushRef="#br2">12621 18475 432 0,'0'0'654'1,"0"0"-314"-1,0 0-62 0,-163 103-124 0,121-78-106 0,0-1-48 0,8-7-8 3,30-17-158 55,4 0-448-57</inkml:trace>
    </iact:actionData>
  </iact:action>
  <iact:action type="add" startTime="88876">
    <iact:property name="dataType"/>
    <iact:actionData xml:id="d51">
      <inkml:trace xmlns:inkml="http://www.w3.org/2003/InkML" xml:id="stk51" contextRef="#ctx0" brushRef="#br2">13084 18457 1304 0,'0'0'512'2,"0"0"-281"-2,0 0-231 55,0 0 0-55,0 0 0 0,0 0 0 0,159 0 0 0,-125 0 0 0,-10 0 0 1,2 0 0 0,-10 0 0 55,-16 0 0-56,0 0-977 0</inkml:trace>
    </iact:actionData>
  </iact:action>
  <iact:action type="add" startTime="89156">
    <iact:property name="dataType"/>
    <iact:actionData xml:id="d52">
      <inkml:trace xmlns:inkml="http://www.w3.org/2003/InkML" xml:id="stk52" contextRef="#ctx0" brushRef="#br2">13093 18615 1108 0,'0'0'350'1,"0"0"-158"-1,0 0-96 59,0 0-48-58,0 0-26-1,0 0 28 0,0 0 48 0,152-3-15 0,-100 1-83 0,-6-1 0 0,-5 3 0 59,-8-4 0-59,-8 4 0 0,-2-2 0 0,-3-4 0 0,-20 4 0 0,9 2-1757 0</inkml:trace>
    </iact:actionData>
  </iact:action>
  <iact:action type="add" startTime="89495">
    <iact:property name="dataType"/>
    <iact:actionData xml:id="d53">
      <inkml:trace xmlns:inkml="http://www.w3.org/2003/InkML" xml:id="stk53" contextRef="#ctx0" brushRef="#br2">14016 18319 242 0,'0'0'1114'1,"0"0"-794"-1,0 0-120 0,0 0-96 0,0 0-88 1,0 0-10 67,107 186-4-68,-140-145 6 0,-9 3-4 0,0-7-4 0,-15 0 0 0,8-16-4 0,-8-7 4 0,13-14-20 1,0 0-66 68,11-31-38-69,9-19-26 0,20-5-56 0,4 18 72 1,0 8 70-1,0 14 64 0,31 15 64 0,6 0 98 0,0 10 34 73,7 20-30-73,0 11-48 0,5-3-46 0,-2 5-31 1,0-10-41-1,-2-2 0 0,-4-6 0 0,-14-13 0 0,-6-7-41 0,-21-5-229 77,0 0-300-77</inkml:trace>
    </iact:actionData>
  </iact:action>
  <iact:action type="add" startTime="91843">
    <iact:property name="dataType"/>
    <iact:actionData xml:id="d54">
      <inkml:trace xmlns:inkml="http://www.w3.org/2003/InkML" xml:id="stk54" contextRef="#ctx0" brushRef="#br3">1704 13436 1198 0,'0'0'394'2,"0"0"-172"-2,0 0-42 0,0 0-127 0,0 0-53 0,0 0 0 0,89 2 0 56,-64-2 0-55,4 0 0-1,6 0 0 0,1 0 0 0,5 0 0 0,9 0 0 0,10 0 0 59,1 0 0-59,-5-9 0 0,-2 1 0 0,-3 0 0 0,1-1 0 1,9 3 0-1,-2 4 0 0,5 0 0 3,13-1 0 55,-3 1 0-58,8-8 0 0,2 5 0 0,-2-1 0 0,-3 6 0 1,-2 0 0-1,0 0 0 2,-2 0 0 61,5 0 0-63,-3 0 0 0,0 0 0 0,0 4 0 0,2 3 0 0,2 5 0 0,-1-1 0 0,-9 3 0 59,-4-2 0-58,-5 1 0-1,-1-4 0 0,3-6 0 0,4-1 0 0,4 1 0 0,-3-3 0 0,-4 2 0 59,-1 1 0-59,-6-3 0 0,1 3 0 0,2 4 0 1,-10-3 0-1,8-1 0 0,-7 3 0 0,-7-2 0 59,-1-2 0-59,-4 3 0 0,10-5 0 1,-4 0 0-1,-1 0 0 0,11 0 0 0,5 0 0 0,2 0 0 57,-3 0 0-56,10 0 0-1,-6 0 0 0,-3 0 0 0,2 0 0 0,-2 0 0 0,-1 0 0 0,-4 0 0 61,1 0 0-60,-6 0 0-1,-5 0 0 0,2 0 0 0,-2 0 0 0,8 0 0 0,2 0 0 0,-5 0 0 59,10 0 0-59,-12 0 0 0,-2 0 0 0,-10 0 0 0,5 0 0 0,-4 0 0 0,6 0 0 0,-1 0 0 60,11 0 0-59,2 0 0-1,8 0 0 0,4 0 0 0,12 0 0 0,1 0 0 1,7 0 0-1,-1 0 0 58,-8 0 0-58,-3 0 0 0,0 0 0 0,-11 0 0 1,5 0 0-1,-9 0 0 0,8 0 0 0,-2 0 0 59,-2 0 0-59,10 0 0 0,-1 0 0 0,-6 0 0 0,12 0 0 0,-7 0 0 0,-2 0 0 0,1 0 0 59,-7 0 0-58,11 0 0-1,-8 0 0 0,9 0 0 0,0 0 0 0,-4 0 0 0,-2 0 0 1,-1 6 0 58,-6-6 0-58,-5 4 0-1,-2-2 0 0,-2 0 0 0,4 1 0 0,8 0 0 0,1-3 0 0,-4 0 0 59,13 0 0-59,-5 0 0 0,-1 0 0 1,-1 0 0-1,-9 3 0 0,-2-1 0 0,-5 4 0 0,-1-3 0 58,-9-3 0-57,10 0 0-1,-8 0 0 0,5 0 0 0,-1 0 0 0,4 0 0 0,1 0 0 0,-3 4 0 57,2-4 0-57,-8 0 0 1,8 0 0-1,-8 0 0 0,5-4 0 0,-2-7 0 0,8 0 0 0,-1 5 0 61,5 3 0-60,3 3 0-1,-6 0 0 0,6 0 0 0,-8 0 0 0,4 0 0 0,-1 0 0 0,-1 0 0 60,-1 0 0-60,-2 0 0 0,4 0 0 0,8 0 0 1,-3 0 0-1,-5 0 0 0,1 0 0 0,-11 0 0 59,0 0 0-58,-7 0 0-1,-1 0 0 0,-11 0 0 0,8 0 0 0,-5 0 0 0,6 0 0 0,-1 0 0 61,6 0 0-61,-1-5 0 0,-2 2 0 0,2 3 0 1,-7-2 0-1,-8 2 0 0,8 0 0 0,-3-4 0 58,-5 4 0-57,11-6 0-1,-8 3 0 0,-1-1 0 0,9 1 0 0,-8 3 0 0,-4-4 0 0,-7 4 0 3,-4-3 0 54,-8 3 0-57,5 0 0 0,-3-3 0 0,6 3 0 0,1 0 0 0,3 0 0 1,-1 0 0 58,-1 0 0-58,2 0 0-1,3-2 0 0,0-1 0 1,-5 3 0-1,-5 0 0 0,-3-2 0 0,-9 2 0 2,-1 0 0 61,0 0 0-63,0 0 0 0,0 0 0 0,9 0 0 0,-9 0 0 1,3-3 0-1,1 3 0 0,4-3 0 59,5 1 0-59,-8 2 0 0,6 0 0 0,-9-4 0 1,-2 4 0-1,0-3 0 0,2 1 0 0,5 2 0 1,2-3 0 55,-2 3 0-55,-7 0 0-1,0 0 0 0,0 0 0 0,0 0 0 0,0 0 0 0,0 0 0 58,0-4 0-58,0 3 0 0,0-6 0 0,0 2 0 0,0-7 0 0,0-1 0 1,-16-4 0-1,-9-3 0 59,-5-2 0-59,-6 0 0 0,2-1 0 0,7 2 0 0,-6 5 0 0,9-1 0 0,1 3 0 1,3 4 0 59,3 3 0-60,5 1 0 0,8 6 0 0,1 0 0 0,3 0 0 0,0 0 0 0,-2 0 0 0,2 0 0 61,0 0 0-61,0 0 0 0,0 0 0 0,0 0 0 1,0 0 0-1,0 0 0 0,0 0 0 0,0 0 0 59,0 0 0-58,0 0 0-1,0 0 0 0,0 0 0 0,0 0 0 0,0 0 0 0,0 0 0 0,5 9 0 58,15 12 0-58,-1 3 0 0,11-4 0 0,-4 0 0 0,-1 0 0 0,-5-3 0 0,0-4 0 0,-1 1 0 58,-6 0 0-58,-8 0 0 0,-5 2 0 0,0 7 0 0,0 6 0 0,0-2 0 0,0 7 0 1,0-1 0 59,-18-1 0-59,-5-4 0-1,3 1 0 0,-3-7 0 0,5 0 0 0,2-5 0 0,6-4 0 0,1-1 0 62,2-7 0-61,6-5 0-1,1 0 0 0,0 0 0 0,0 0 0 0,0 0 0 0,0 0 0 1,-9 0 0 0,9 0 0 57,0 0 0-58,0 0 0 0,0 0 0 1,0 0 0-1,0 0 0 0,0 0 0 0,9-17 0 61,11 0 0-61,8-3 0 0,12-10 0 1,9-1 0-1,-1-4 0 0,-7 0 0 0,-9 10 0 0,-12 8 0 0,-16 12 0 59,-4 5 0-59,0 0 0 0,0 0 0 0,-24 0 0 0,-8 8 0 0,12 1-255 0</inkml:trace>
    </iact:actionData>
  </iact:action>
  <iact:action type="add" startTime="96561">
    <iact:property name="dataType"/>
    <iact:actionData xml:id="d55">
      <inkml:trace xmlns:inkml="http://www.w3.org/2003/InkML" xml:id="stk55" contextRef="#ctx0" brushRef="#br1">4355 13303 178 0,'0'0'320'1,"0"0"12"-1,0 0-46 56,0 0 8-55,0 0-36-1,0 0-64 0,0 0-62 0,0-10-79 0,0 10-53 0,0 14 0 57,0 16 0-56,0 15 0-1,0 2 0 0,0 7 0 0,-3 0 0 0,3 1 0 0,0-7 0 0,0-8 0 57,0-18 0-57,0-10 0 0,0-12 0 0,0 0 0 0,0 0 0 0,0-24 0 1,3-33 0-1,10-24 0 59,-3-5 0-58,0 5 0-1,-10 13 0 0,0 17 0 0,0 18 0 0,0 13 0 0,0 12 0 0,0 8 0 61,0 0 0-61,0 0 0 0,0 0 0 0,0 31 0 1,0 15 0-1,-4 18 0 0,-2 9 0 1,3-2 0 55,-1-9 0-56,1-18 0 0,0-19 0 0,3-13 0 0,0-12 0 0,0 0 0 0,0 0 0 0,0-37 0 57,0-20 0-57,0-7 0 0,0 10 0 1,0 22 0-1,0 15 0 0,0 17 0 0,0 0 0 1,0 7 0 59,-10 33 0-59,3 4 0-1,-4 2 0 0,11-11 0 0,0-12 0 0,0-11 0 1,0-12 0-1,13 0 0 60,12-5 0-59,-12-17 0-1,-6-4-1403 0</inkml:trace>
    </iact:actionData>
  </iact:action>
  <iact:action type="add" startTime="97380">
    <iact:property name="dataType"/>
    <iact:actionData xml:id="d56">
      <inkml:trace xmlns:inkml="http://www.w3.org/2003/InkML" xml:id="stk56" contextRef="#ctx0" brushRef="#br1">4969 12801 1068 0,'0'0'278'1,"0"0"-94"-1,0 0-14 55,0 0-24-55,0 0 32 0,0 0-155 1,0 0-23-1,28 0 0 0,-28 0 0 0,0 0 0 60,-28 0 0-59,-15 0 0-1,-9 0 0 0,7 0 0 0,6 0 0 0,15 0 0 0,7 0 0 0,4 0 0 1,13 0 0 58,0 0 0-58,0-10 0-1,0-3 0 1,13-7 0-1,4 12 0 0,-6 5-811 0</inkml:trace>
    </iact:actionData>
  </iact:action>
  <iact:action type="add" startTime="97787">
    <iact:property name="dataType"/>
    <iact:actionData xml:id="d57">
      <inkml:trace xmlns:inkml="http://www.w3.org/2003/InkML" xml:id="stk57" contextRef="#ctx0" brushRef="#br1">4933 12562 1450 0,'0'0'474'2,"0"0"-351"-2,0 0-123 0,0 0 0 0,0 0 0 0,7 151 0 0,-7-89 0 0,0 1 0 2,0-8 0 59,0-7 0-61,0-12 0 1,0-11 0-1,0-13 0 0,11-12 0 0,-6 0 0 0,-3-3-373 0</inkml:trace>
    </iact:actionData>
  </iact:action>
  <iact:action type="add" startTime="98133">
    <iact:property name="dataType"/>
    <iact:actionData xml:id="d58">
      <inkml:trace xmlns:inkml="http://www.w3.org/2003/InkML" xml:id="stk58" contextRef="#ctx0" brushRef="#br1">5298 12426 1126 0,'0'0'612'1,"0"0"-303"-1,0 0-309 0,24 193 0 0,-24-104 0 0,0-6 0 0,0-8 0 0,0-20 0 3,0-9 0 54,0-12 0-57,10-6 0 0,-3-9 0 0,5-19 0 0,-11 0-391 1</inkml:trace>
    </iact:actionData>
  </iact:action>
  <iact:action type="add" startTime="99081">
    <iact:property name="dataType"/>
    <iact:actionData xml:id="d59">
      <inkml:trace xmlns:inkml="http://www.w3.org/2003/InkML" xml:id="stk59" contextRef="#ctx0" brushRef="#br1">7441 13295 854 0,'0'0'732'1,"0"0"-386"-1,0 0-231 0,0 0-115 0,0 0 0 0,0 0 0 0,6 113 0 3,-9-61 0 56,-4 2 0-59,4-3 0 0,-8-12 0 0,11-14 0 0,0-11 0 0,0-14 0 0,0 0 0 1,0 0 0 54,0-22 0-55,0-23 0 0,0-9 0 0,0-2 0 0,14 6 0 0,-10 16 0 0,-1 11 0 58,-3 18 0-58,0 5 0 0,0 0 0 0,0 3 0 0,0 25 0 0,0 8 0 0,0-2 0 1,0-9 0 61,0-8 0-62,0-11 0 0,0-6 0 0,0 0 0 0,0-6 0 0,3-25 0 0,7 15 0 0,-6-1-783 68</inkml:trace>
    </iact:actionData>
  </iact:action>
  <iact:action type="add" startTime="99660">
    <iact:property name="dataType"/>
    <iact:actionData xml:id="d60">
      <inkml:trace xmlns:inkml="http://www.w3.org/2003/InkML" xml:id="stk60" contextRef="#ctx0" brushRef="#br1">7658 12826 778 0,'0'0'384'1,"0"0"-104"-1,0 0-44 0,0 0-10 0,0 0-83 0,0 0-143 0,0 0 0 2,3 0 0 54,-3 0 0-56,0 0 0 0,5 0 0 1,-3 0 0-1,14 0 0 0,0 0 0 0,6 0 0 59,4 0 0-59,10 0 0 1,-5 0 0-1,-4 0 0 0,-6 0 0 0,-16 0 0 0,6 0 0 0,-11 0 0 54,0 0 0-54,0 0 0 0,0 0 0 1,0 0-725-1</inkml:trace>
    </iact:actionData>
  </iact:action>
  <iact:action type="add" startTime="100052">
    <iact:property name="dataType"/>
    <iact:actionData xml:id="d61">
      <inkml:trace xmlns:inkml="http://www.w3.org/2003/InkML" xml:id="stk61" contextRef="#ctx0" brushRef="#br1">8076 12520 648 0,'0'0'1004'2,"0"0"-662"56,0 0-289-57,0 0-53-1,0 0 0 0,10 191 0 1,-10-135 0-1,0-9 0 0,0-8 0 0,0 1 0 60,0-12 0-59,4-2 0-1,-4-23-285 0</inkml:trace>
    </iact:actionData>
  </iact:action>
  <iact:action type="add" startTime="100983">
    <iact:property name="dataType"/>
    <iact:actionData xml:id="d62">
      <inkml:trace xmlns:inkml="http://www.w3.org/2003/InkML" xml:id="stk62" contextRef="#ctx0" brushRef="#br1">9802 13433 752 0,'0'0'386'1,"0"0"-134"-1,0 0-112 0,0 0-54 56,0 0-28-55,0 0 36-1,0 44 40 0,0-26-16 0,0-2-91 0,0 4-27 0,0 1 0 55,0-2 0-55,0 1 0 0,0-3 0 0,0-9 0 1,0-6 0-1,0-2 0 0,0 0 0 0,0 0 0 58,0-27 0-58,4-10 0 0,-1-3 0 0,0 9 0 1,-3 8 0-1,0 16 0 0,0 7 0 0,0 0 0 53,0 0 0-53,0 22 0 0,0 14 0 0,0 1 0 1,0-6 0-1,0-6 0 0,0-11 0 55,0-9 0-55,0-5 0 0,0 0 0 0,0 0 0 0,2-2-55 0,-2-10-509 0</inkml:trace>
    </iact:actionData>
  </iact:action>
  <iact:action type="add" startTime="101939">
    <iact:property name="dataType"/>
    <iact:actionData xml:id="d63">
      <inkml:trace xmlns:inkml="http://www.w3.org/2003/InkML" xml:id="stk63" contextRef="#ctx0" brushRef="#br1">9219 12838 764 0,'0'0'834'56,"0"0"-470"-55,0 0-279-1,0 0-85 0,0 0 0 0,0 0 0 0,0 0 0 0,156-16 0 0,-139 15 0 61,3-2 0-61,-7-1 0 0,-5 2 0 0,3 2 0 0,-7 0 0 0,1-3 0 0,-5 3 0 1,0-3-1093 56</inkml:trace>
    </iact:actionData>
  </iact:action>
  <iact:action type="add" startTime="102327">
    <iact:property name="dataType"/>
    <iact:actionData xml:id="d64">
      <inkml:trace xmlns:inkml="http://www.w3.org/2003/InkML" xml:id="stk64" contextRef="#ctx0" brushRef="#br1">9573 12578 1130 0,'0'0'462'0,"0"0"-180"1,0 0-109-1,32 163-173 0,-28-117 0 0,-1-4 0 6,-3-8 0 57,0-7 0-62,0-4 0-1,0-4 0 0,0-16 0 0,0 3-451 0</inkml:trace>
    </iact:actionData>
  </iact:action>
  <iact:action type="add" startTime="102905">
    <iact:property name="dataType"/>
    <iact:actionData xml:id="d65">
      <inkml:trace xmlns:inkml="http://www.w3.org/2003/InkML" xml:id="stk65" contextRef="#ctx0" brushRef="#br1">10924 13419 376 0,'0'0'262'58,"0"0"-114"-57,0 0 14-1,0 0 54 0,0 0 110 0,0 0-194 0,13 56-60 0,-13-3 60 0,0-5-12 55,0-8-32-54,0-7-75-1,0-7-13 0,0-11 0 0,0-5 0 0,0-10 0 0,0 0 0 56,0 0 0-56,0-28 0 0,10-18 0 0,-2 4 0 0,-4 6 0 0,5 10 0 1,-9 13 0-1,0 11 0 54,0 2 0-54,0 0 0 0,0 0 0 0,0 0 0 0,0 7 0 0,0 10 0 0,0 0 0 61,0-4 0-61,-9-9-361 0,5-4-639 0</inkml:trace>
    </iact:actionData>
  </iact:action>
  <iact:action type="add" startTime="103582">
    <iact:property name="dataType"/>
    <iact:actionData xml:id="d66">
      <inkml:trace xmlns:inkml="http://www.w3.org/2003/InkML" xml:id="stk66" contextRef="#ctx0" brushRef="#br1">10528 12947 700 0,'0'0'636'0,"0"0"-274"1,0 0-72-1,0 0-231 0,0 0-59 54,0 0 0-53,68-6 0-1,-52 6 0 0,-3 0 0 0,-1 0 0 0,4 0 0 0,0 0 0 0,-7 0 0 54,2 0 0-54,-3 0 0 0,-8 0-87 0,0 0-493 0</inkml:trace>
    </iact:actionData>
  </iact:action>
  <iact:action type="add" startTime="103899">
    <iact:property name="dataType"/>
    <iact:actionData xml:id="d67">
      <inkml:trace xmlns:inkml="http://www.w3.org/2003/InkML" xml:id="stk67" contextRef="#ctx0" brushRef="#br1">10734 12705 790 0,'0'0'382'3,"0"0"-48"52,0 0-100-54,35 148-78-1,-31-97-40 0,6-3-81 0,-2-3-35 0,-5-6 0 0,0 1 0 56,-3-13 0-55,0-9 0-1,0-18-183 0,0 0-637 0</inkml:trace>
    </iact:actionData>
  </iact:action>
  <iact:action type="add" startTime="105360">
    <iact:property name="dataType"/>
    <iact:actionData xml:id="d68">
      <inkml:trace xmlns:inkml="http://www.w3.org/2003/InkML" xml:id="stk68" contextRef="#ctx0" brushRef="#br1">11839 13520 316 0,'0'0'278'2,"0"0"-88"-2,0 0-56 0,0 0-28 0,0 0 26 0,0 0 186 0,0 0-118 1,39 39-42 56,-36-22-32-56,4-2-70-1,-4-7-23 0,0-6-33 0,-3-2 0 0,1 0 0 0,2 0 0 55,7-2 0-55,-2-15 0 0,-6 2 0 0,1 7 0 0,3 6 0 1,-6-1 0-1,0-3 0 0,0-5 0 54,0 0 0-54,0-4 0 0,0 4 0 0,0 6 0 0,0 5 0 0,0 0 0 0,0 16 0 61,0 15 0-60,-6-2 0-1,6-9 0 0,0-15 0 0,0-5 0 0,0 0 0 0,0 0 0 0,0-14 0 58,0-14 0-58,6 0 0 0,-6 16-201 0,0 5-345 0</inkml:trace>
    </iact:actionData>
  </iact:action>
  <iact:action type="add" startTime="105987">
    <iact:property name="dataType"/>
    <iact:actionData xml:id="d69">
      <inkml:trace xmlns:inkml="http://www.w3.org/2003/InkML" xml:id="stk69" contextRef="#ctx0" brushRef="#br1">11353 12981 286 0,'0'0'840'55,"0"0"-486"-55,0 0-118 0,0 0-52 0,0 0-88 0,0 0-45 0,0 0-51 1,100 16 0 59,-77-16 0-60,6 0 0 0,-4 4 0 1,1-4 0-1,-9 0 0 0,-1 0 0 0,-5 0 0 0,-11 0-75 55,0 0-537-54</inkml:trace>
    </iact:actionData>
  </iact:action>
  <iact:action type="add" startTime="106373">
    <iact:property name="dataType"/>
    <iact:actionData xml:id="d70">
      <inkml:trace xmlns:inkml="http://www.w3.org/2003/InkML" xml:id="stk70" contextRef="#ctx0" brushRef="#br1">11698 12806 110 0,'0'0'994'2,"0"0"-654"-1,0 0-106 68,0 0-106-69,42 183-52 0,-42-133-38 0,0-2-14 0,0-12-8 1,0-12-16-1,0-16 0 0,2-8-18 0,-2 0-212 55,0 0-476-55</inkml:trace>
    </iact:actionData>
  </iact:action>
  <iact:action type="add" startTime="107017">
    <iact:property name="dataType"/>
    <iact:actionData xml:id="d71">
      <inkml:trace xmlns:inkml="http://www.w3.org/2003/InkML" xml:id="stk71" contextRef="#ctx0" brushRef="#br1">12681 13475 82 0,'0'0'688'1,"0"0"-502"-1,0 0-64 1,0 0-46 2,0 0-76 54,0 0-32-57,38 0 2 0,-38 0 30 0,0 2 78 0,0 11 74 0,0 4 36 1,0 2-74 0,0 3-40 52,0-5-20-52,0-6-30-1,0-5-12 0,0-6-12 0,0 0-4 0,0 0 4 0,0-11 8 55,0-6-2-55,0 2-6 0,0 7 4 0,0 3-4 0,0 5 0 0,0-4-6 0,0 4-6 56,0 0 8-56,-8 0-4 0,8 0 8 0,0 0 6 0,0 0 10 0,0 0 22 0,0 0 28 0,0 0-14 54,0 0-26-54,0 0-8 0,0 0-12 0,0 0-4 0,0 0 0 0,0 0-2 1,0-8-30 55,0-23-44-56,0 1-48 0,0 6-150 0,0 23-86 0,0 1 54 0,0 0-112 0,0 1 130 1</inkml:trace>
    </iact:actionData>
  </iact:action>
  <iact:action type="add" startTime="107797">
    <iact:property name="dataType"/>
    <iact:actionData xml:id="d72">
      <inkml:trace xmlns:inkml="http://www.w3.org/2003/InkML" xml:id="stk72" contextRef="#ctx0" brushRef="#br1">12208 12950 978 0,'0'0'360'0,"0"0"-76"0,0 0-64 1,0 0-84-1,0 0-67 55,0 0-69-54,135-3 0-1,-104 3 0 0,-5 11 0 0,-10 0 0 0,-8-3 0 0,-2-8 0 0,-6 0 0 56,0 0 0-56,0 0-493 0</inkml:trace>
    </iact:actionData>
  </iact:action>
  <iact:action type="add" startTime="108128">
    <iact:property name="dataType"/>
    <iact:actionData xml:id="d73">
      <inkml:trace xmlns:inkml="http://www.w3.org/2003/InkML" xml:id="stk73" contextRef="#ctx0" brushRef="#br1">12530 12787 856 0,'0'0'270'1,"0"0"-16"-1,0 0-66 0,51 143-110 0,-51-98-28 2,3 2-22 57,4 4-6-59,-7-9-10 0,0-5-12 0,0-12-12 0,0-25-112 0,0 0-422 0</inkml:trace>
    </iact:actionData>
  </iact:action>
  <iact:action type="add" startTime="111440">
    <iact:property name="dataType"/>
    <iact:actionData xml:id="d74">
      <inkml:trace xmlns:inkml="http://www.w3.org/2003/InkML" xml:id="stk74" contextRef="#ctx0" brushRef="#br2">4933 12278 718 0,'0'0'340'1,"0"0"-174"-1,-103 215-34 0,47-136 2 2,-1-2-52 50,15-10-34-52,3-14 0 0,16-16-26 0,5-21-16 1,18-16-2-1,0 0-4 58,50-21 10-57,22-39-4-1,21-22 22 0,-3-5 14 0,-12 8 20 0,-16 27 10 0,-24 26 4 0,-22 26-25 2,-16 0-51 55,0 48 0-57,0 26 0 0,-36 13 0 0,-5-6 0 0,9-11 0 0,0-16 0 0,8-17 0 55,9-15 0-54,14-17 0-1,1-5 0 0,1 0 0 0,43-42 0 0,25-22 0 0,11-18 0 0,0-2 0 63,-8 13 0-63,-15 21 0 0,-34 30 0 0,-14 20 0 1,-9 36 0-1,-29 43 0 0,-35 16 0 0,-10 2 0 67,12-14 0-65,1-12 0-2,16-15 0 0,10-20 0 0,26-16 0 0,9-20 0 0,0 0 0 0,57-31 0 0,15-31 0 0,26-22 0 55,4-10 0-55,-4 0 0 0,-26 25 0 1,-27 25 0-1,-38 39 0 0,-7 5 0 0,-20 54 0 55,-41 27 0-54,-19 16 0-1,-4-3 0 0,7-13 0 0,14-16 0 0,15-17 0 0,19-21 0 57,22-17 0-57,7-10 0 0,7-6 0 1,54-42 0-1,18-16 0 0,11 0 0 0,-13 15 0 0,-13 19 0 61,-31 17 0-60,-15 13 0-1,-18 6 0 0,0 39 0 0,-3 11 0 0,-35 3 0 0,-1-11 0 0,11-17 0 56,-5-12 0-56,29-19 0 0,4 0-733 0</inkml:trace>
    </iact:actionData>
  </iact:action>
  <iact:action type="add" startTime="112562">
    <iact:property name="dataType"/>
    <iact:actionData xml:id="d75">
      <inkml:trace xmlns:inkml="http://www.w3.org/2003/InkML" xml:id="stk75" contextRef="#ctx0" brushRef="#br2">7745 12444 960 0,'0'0'424'1,"0"0"-130"0,-40 182-130-1,-4-103-60 0,-9-15-70 59,13-12-6-59,6-14-10 0,8-14-8 0,18-11 1 1,8-13-11-1,0 0 0 0,5-6 0 0,44-36 0 58,2-9 0-58,5-2 0 0,1 5 0 0,-9 15 0 0,-15 19 0 0,-10 14 0 0,-20 0 0 0,-3 34 0 55,0 22 0-54,0 6 0-1,-26-10 0 0,6-9 0 0,2-15 0 0,5-11 0 0,10-13 0 55,3-4 0-55,0 0 0 0,16-32 0 0,25-28 0 0,15-11 0 0,8-8 0 0,-3 10 0 1,-6 24 0 58,-17 28 0-59,-18 17 0 0,-13 15 0 0,-7 41 0 0,0 9 0 0,-20 5 0 0,-13-5 0 1,8-15 0 55,3-15 0-56,9-18 0 0,9-12 0 0,4-5 0 0,0 0 0 0,0-15 0 1,39-35 0 54,3-14 0-54,10-16 0-1,-8 7 0 0,-17 20 0 0,-9 22 0 0,-10 31 0 0,-8 3 0 0,0 48 0 56,-10 11 0-56,-17 3 0 0,-2-12 0 0,3-5 0 0,8-10 0 0,2-7 0 0,12 1 0 55,1-7 0-54,3-1 0-1,0-4 0 0,0-10 0 0,0-5 0 1,0-5 0-1,0 0 0 0,0-3-93 62,0-16-771-62</inkml:trace>
    </iact:actionData>
  </iact:action>
  <iact:action type="add" startTime="115637">
    <iact:property name="dataType"/>
    <iact:actionData xml:id="d76">
      <inkml:trace xmlns:inkml="http://www.w3.org/2003/InkML" xml:id="stk76" contextRef="#ctx0" brushRef="#br1">13465 12114 1236 0,'0'0'592'1,"0"0"-373"-1,0 0-219 0,0 0 0 0,0 0 0 0,0 0 0 0,-7 9 0 1,7-9 0 56,0 0 0-57,3 0 0 0,21 0 0 0,16 3 0 0,3-1 0 0,14 1 0 0,-1-3 0 0,5 0 0 55,0 0 0-55,-9 0 0 0,-7 0 0 0,-22 0 0 1,0 0 0-1,-10 0 0 0,-10 3 0 4,-3 3 0 55,0-3 0-59,0-3-97 0</inkml:trace>
    </iact:actionData>
  </iact:action>
  <iact:action type="add" startTime="116152">
    <iact:property name="dataType"/>
    <iact:actionData xml:id="d77">
      <inkml:trace xmlns:inkml="http://www.w3.org/2003/InkML" xml:id="stk77" contextRef="#ctx0" brushRef="#br1">14709 11538 47 0,'0'0'1265'1,"0"0"-943"0,0 0-112 53,0 0-62-54,10 200-93 0,-20-104-55 0,4 11 0 0,-7-1 0 0,9-2 0 0,4-14 0 55,0-14 0-54,0-23 0-1,0-19 0 0,0-23 0 0,0-11 0 0,4 0 0 1,15-21 0-1,-5-26 0 56,-11-11-3-56,-3 28-315 0,0 3-286 0</inkml:trace>
    </iact:actionData>
  </iact:action>
  <iact:action type="add" startTime="116419">
    <iact:property name="dataType"/>
    <iact:actionData xml:id="d78">
      <inkml:trace xmlns:inkml="http://www.w3.org/2003/InkML" xml:id="stk78" contextRef="#ctx0" brushRef="#br1">14706 12052 1236 0,'0'0'326'1,"0"0"-176"-1,0 0-34 0,0 0-12 0,0 0 6 0,0 0-105 56,-187-81-5-56,113 81 0 0,15 0 0 1,14 0 0-1,5-3 0 0,10 0 0 0,17-2 0 0,3-4 0 56,7-9 0-56,3-12 0 1,0-14 0-1,13-13 0 0,16-7 0 0,-1 8 0 0,-2 11 0 56,-10 15 0-55,-12 15 0-1,0 10 0 0,-4 5 0 0,0 0 0 0,0 0 0 0,0 0 0 1,0 0-627 57</inkml:trace>
    </iact:actionData>
  </iact:action>
  <iact:action type="add" startTime="117030">
    <iact:property name="dataType"/>
    <iact:actionData xml:id="d79">
      <inkml:trace xmlns:inkml="http://www.w3.org/2003/InkML" xml:id="stk79" contextRef="#ctx0" brushRef="#br1">14807 11111 882 0,'0'0'234'1,"0"0"38"-1,0 0-42 60,0 0-50-59,-201-131-36-1,92 114-39 0,-10 8-105 0,-11 9 0 0,5 0 0 0,5 0 0 1,-5 42 0 57,-4 17 0-58,18 23 0 0,11 19 0 0,16 17 0 0,14 15 0 0,26 10 0 0,5 3 0 0,22 0 0 62,14-9 0-62,3 1 0 0,32-3 0 0,56-9 0 0,46-5 0 0,37-19 0 1,39-29 0-1,22-28 0 58,32-40 0-57,5-9 0-1,-6-68 0 0,-23-32 0 0,-51-19 0 0,-40-16 0 0,-72-18 0 0,-66-25 0 56,-12-26 0-56,-96-22 0 0,-34-4 0 0,-30 18 0 1,69 156 0-1,12 30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45:04.56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35">
    <iact:property name="dataType"/>
    <iact:actionData xml:id="d0">
      <inkml:trace xmlns:inkml="http://www.w3.org/2003/InkML" xml:id="stk0" contextRef="#ctx0" brushRef="#br0">10473 10403 326 0,'0'0'84'1,"0"0"-84"-1</inkml:trace>
    </iact:actionData>
  </iact:action>
  <iact:action type="add" startTime="21028">
    <iact:property name="dataType"/>
    <iact:actionData xml:id="d1">
      <inkml:trace xmlns:inkml="http://www.w3.org/2003/InkML" xml:id="stk1" contextRef="#ctx0" brushRef="#br0">7966 9149 1258 0,'0'0'552'1,"0"0"-322"-1,0 0-223 3,0 0-7 49,0 0 0-51,0 0 0-1,0 0 0 0,0-7 0 0,-11 18 0 0,1 20 0 0,4 9 0 54,-7 21 0-54,9 9 0 0,-12 6 0 0,9-2 0 0,-6 1 0 0,6-5 0 0,-6-3 0 55,2-2 0-55,1-3 0 0,7-11 0 0,3-10 0 0,0-11 0 0,0-15 0 0,0-3 0 57,0-9 0-57,21-3 0 0,2 0 0 0,10 0 0 0,-10 0 0 1,3 0 0-1,-11 0 0 0,5 0 0 59,-4 0 0-58,-9-12 0-1,-7 2-49 0</inkml:trace>
    </iact:actionData>
  </iact:action>
  <iact:action type="add" startTime="21449">
    <iact:property name="dataType"/>
    <iact:actionData xml:id="d2">
      <inkml:trace xmlns:inkml="http://www.w3.org/2003/InkML" xml:id="stk2" contextRef="#ctx0" brushRef="#br0">8099 9419 1438 0,'0'0'609'54,"0"0"-609"-54,0 0 0 0,0 0 0 0,-193 54 0 0,122-31 0 1,2-6 0-1,12-8 0 0,16-8 0 61,17 3 0-61,8-4 0 1,16 0 0-1,0-22 0 0,13-17 0 0,7 14 0 0,6 15-833 0</inkml:trace>
    </iact:actionData>
  </iact:action>
  <iact:action type="add" startTime="21965">
    <iact:property name="dataType"/>
    <iact:actionData xml:id="d3">
      <inkml:trace xmlns:inkml="http://www.w3.org/2003/InkML" xml:id="stk3" contextRef="#ctx0" brushRef="#br0">8308 9587 1022 0,'0'0'486'1,"0"0"-188"-1,0 0-57 0,0 0-241 55,0 0 0-54,0 0 0-1,8 0 0 0,17 0 0 0,5 0 0 0,20-10 0 0,-2-7 0 0,4 3 0 62,-4 0 0-62,-5 5 0 0,-7 4 0 0,-12 5 0 0,-7 0 0 0,-17 0 0 0,0 0 0 1,0 9-57 56</inkml:trace>
    </iact:actionData>
  </iact:action>
  <iact:action type="add" startTime="22341">
    <iact:property name="dataType"/>
    <iact:actionData xml:id="d4">
      <inkml:trace xmlns:inkml="http://www.w3.org/2003/InkML" xml:id="stk4" contextRef="#ctx0" brushRef="#br0">8357 9766 416 0,'0'0'1266'1,"0"0"-901"1,0 0-365 62,0 0 0-64,0 0 0 0,0 0 0 0,67 0 0 0,-34 0 0 0,-3 0 0 0,1 0 0 0,-1-4 0 56,7 2 0-55,-13 2 0-1,11-4 0 0,-10 4 0 0,7-6 0 0,-28 5-71 0,0-1-1377 1</inkml:trace>
    </iact:actionData>
  </iact:action>
  <iact:action type="add" startTime="22653">
    <iact:property name="dataType"/>
    <iact:actionData xml:id="d5">
      <inkml:trace xmlns:inkml="http://www.w3.org/2003/InkML" xml:id="stk5" contextRef="#ctx0" brushRef="#br0">9375 9256 92 0,'0'0'1066'59,"0"0"-780"-58,0 0-158-1,0 0-6 0,0 0-32 0,0 0 24 0,-151-5 8 0,99 35-95 0,-9 11-27 54,16 9 0-54,-10 12 0 0,14 9 0 0,11 10 0 0,12-2 0 0,7-7 0 0,11-6 0 55,0-14 0-55,55-15 0 0,10-19 0 1,26-16 0-1,6-2 0 0,-4-28 0 0,-16-25 0 56,-6-18 0-56,-30-8 0 1,-21-11 0-1,-16-3 0 0,-4 3 0 0,0 20 0 0,-33 17 0 0,-11 28 0 62,21 25 0-61,-1 0-345-1</inkml:trace>
    </iact:actionData>
  </iact:action>
  <iact:action type="add" startTime="23435">
    <iact:property name="dataType"/>
    <iact:actionData xml:id="d6">
      <inkml:trace xmlns:inkml="http://www.w3.org/2003/InkML" xml:id="stk6" contextRef="#ctx0" brushRef="#br0">10496 10398 1028 0,'0'0'434'1,"0"0"-146"-1,0 0-124 0,0 0-80 1,0 0-42-1,0 0-35 56,-149 126-7-56,138-126 0 0,11 2 0 0,0-2 0 0,0 0 0 1,33 0 0-1,3 0 0 0,-5-24 0 56,2-8 0-55,-14 7 0-1,-15 3 0 0,-4 9 0 0,0 4 0 0,-23 6 0 0,-29 3 0 55,7 0 0-55,-2 0 0 1,7 8 0-1,11 17 0 0,7 4 0 0,16-2 0 0,6-5 0 0,0-5 0 57,6-2 0-57,45-9 0 0,11-6 0 0,3 0 0 0,-11 0 0 0,-15 0 0 0,-16-15 0 1,-18-13 0 56,-5-6 0-57,0 2 0 0,-21 4 0 0,-18 11 0 0,-1 13 0 0,3 4 0 0,-3 0 0 53,9 12 0-52,1 12 0-1,20 2 0 0,1-3 0 0,9-4 0 0,0 5 0 0,19-9 0 1,38 0 0 57,3-1 0-58,1-6 0 0,3-3 0 0,-16-1 0 0,-21-4 0 0,-14 0 0 0,-10 0 0 1,-3-14 0 55,0-29 0-56,-14-2 0 0,-6 4 0 0,-5 12 0 0,-1 12 0 0,-2 17 0 0,2 0 0 57,-4 25 0-56,4 23 0-1,18-1 0 0,-2-9 0 0,10-4 0 0,0-15 0 0,21-8 0 1,28-8 0 56,-1-3 0-57,4 0 0 0,-9-9 0 0,-15-10 0 0,-15 2 0 0,-13 0 0 1,0 14 0 2,-26 1-45 57</inkml:trace>
    </iact:actionData>
  </iact:action>
  <iact:action type="add" startTime="24455">
    <iact:property name="dataType"/>
    <iact:actionData xml:id="d7">
      <inkml:trace xmlns:inkml="http://www.w3.org/2003/InkML" xml:id="stk7" contextRef="#ctx0" brushRef="#br0">8812 11639 1036 0,'0'0'462'1,"0"0"-174"53,0 0-130-53,0 0-70-1,0 0-73 0,0 0-15 0,15 13 0 0,-15-28 0 1,0-15 0 0,-21-4 0 53,-15-12 0-54,9-5 0 0,-4-5 0 1,8-6 0-1,6 0 0 0,11 1 0 0,6 2 0 56,0-1 0-56,0 6 0 0,13-7 0 1,13 6 0-1,12 4 0 0,4 12 0 0,0 11 0 0,1 13 0 58,-4 15 0-57,-1 0 0 0,-35 0 0-1,0 20-789 0</inkml:trace>
    </iact:actionData>
  </iact:action>
  <iact:action type="add" startTime="24953">
    <iact:property name="dataType"/>
    <iact:actionData xml:id="d8">
      <inkml:trace xmlns:inkml="http://www.w3.org/2003/InkML" xml:id="stk8" contextRef="#ctx0" brushRef="#br0">9380 11351 1208 0,'0'0'470'2,"0"0"-200"-2,0 0-171 0,0 0-99 0,0 0 0 0,0 0 0 0,-49-8 0 0,8 8 0 0,-2 0 0 58,-1-7 0-57,8 2 0-1,9 0 0 0,11 5 0 0,14-3 0 0,2-1 0 0,0 2 0 1,0-2 0 55,0 4-947-55</inkml:trace>
    </iact:actionData>
  </iact:action>
  <iact:action type="add" startTime="25204">
    <iact:property name="dataType"/>
    <iact:actionData xml:id="d9">
      <inkml:trace xmlns:inkml="http://www.w3.org/2003/InkML" xml:id="stk9" contextRef="#ctx0" brushRef="#br0">9321 11150 1374 0,'0'0'396'0,"0"0"-168"0,0 0-179 0,0 0-49 0,0 0 0 0,0 0 0 1,27 129 0 56,-15-77 0-56,-3-10 0-1,-3-8 0 0,4-9 0 0,-7-12 0 0,-2-4 0 0,14-9 0 0,-7 0 0 55,-8 0-81-55,3-5-609 0</inkml:trace>
    </iact:actionData>
  </iact:action>
  <iact:action type="add" startTime="25567">
    <iact:property name="dataType"/>
    <iact:actionData xml:id="d10">
      <inkml:trace xmlns:inkml="http://www.w3.org/2003/InkML" xml:id="stk10" contextRef="#ctx0" brushRef="#br0">9812 11021 1358 0,'0'0'360'3,"0"0"-138"56,0 0-115-59,0 0-107 0,10 147 0 1,-10-83 0-1,0 4 0 0,0-4 0 0,0-8 0 1,3-5 0 54,2-11 0-54,8-13 0-1,-2-10 0 0,8-14 0 0,-9-3-367 0,-2 0-931 0</inkml:trace>
    </iact:actionData>
  </iact:action>
  <iact:action type="add" startTime="25886">
    <iact:property name="dataType"/>
    <iact:actionData xml:id="d11">
      <inkml:trace xmlns:inkml="http://www.w3.org/2003/InkML" xml:id="stk11" contextRef="#ctx0" brushRef="#br0">10175 11645 1070 0,'0'0'602'1,"0"0"-320"-1,0 0-189 0,0 0-93 55,-68 157 0-55,28-110 0 0,7-10 0 0,10-5 0 0,19-30-129 0,4-2-401 1</inkml:trace>
    </iact:actionData>
  </iact:action>
  <iact:action type="add" startTime="26237">
    <iact:property name="dataType"/>
    <iact:actionData xml:id="d12">
      <inkml:trace xmlns:inkml="http://www.w3.org/2003/InkML" xml:id="stk12" contextRef="#ctx0" brushRef="#br0">10633 11331 754 0,'0'0'710'1,"0"0"-356"-1,0 0-125 0,0 0-229 0,0 0 0 0,0 0 0 56,117-12 0-55,-89 12 0-1,8 0 0 0,-11 0 0 0,4-6 0 1,-3 2 0-1,-2-5 0 0,-15 9 0 57,1 0-1001-57</inkml:trace>
    </iact:actionData>
  </iact:action>
  <iact:action type="add" startTime="26487">
    <iact:property name="dataType"/>
    <iact:actionData xml:id="d13">
      <inkml:trace xmlns:inkml="http://www.w3.org/2003/InkML" xml:id="stk13" contextRef="#ctx0" brushRef="#br0">11199 10980 1014 0,'0'0'504'59,"0"0"-286"-58,0 0-138-1,0 0-38 0,0 0-18 0,-8 166 64 0,8-102-11 0,0 3-77 0,0-1 0 54,0-8 0-54,0-7 0 0,0-12 0 0,0-11 0 0,0-3 0 0,1-25-61 0,2 0-731 57</inkml:trace>
    </iact:actionData>
  </iact:action>
  <iact:action type="add" startTime="26788">
    <iact:property name="dataType"/>
    <iact:actionData xml:id="d14">
      <inkml:trace xmlns:inkml="http://www.w3.org/2003/InkML" xml:id="stk14" contextRef="#ctx0" brushRef="#br0">11597 11654 1222 0,'0'0'430'1,"76"-168"-172"-1,-55 57-121 0,-17-9-137 0,-4-9 0 0,0-4 0 0,-4 7 0 57,-35 13 0-56,-6 14 0-1,-9 18 0 0,28 73-153 0,1 3-655 0</inkml:trace>
    </iact:actionData>
  </iact:action>
  <iact:action type="add" startTime="27919">
    <iact:property name="dataType"/>
    <iact:actionData xml:id="d15">
      <inkml:trace xmlns:inkml="http://www.w3.org/2003/InkML" xml:id="stk15" contextRef="#ctx0" brushRef="#br0">13409 588 698 0,'0'0'434'1,"0"0"-42"-1,0 0-150 56,0 0-118-55,0 0-60-1,0 0-6 0,0 0-23 0,-48 61-35 0,32-16 0 0,14-1 0 0,2-4 0 56,0-6 0-56,0-15 0 0,0-13 0 0,18-6 0 0,15 0 0 0,-2-17 0 0,5-22 0 53,-13-6 0-53,-6 3 0 0,-9 0 0 0,-8 8 0 1,0 6 0-1,0 5 0 0,-24 14 0 56,-3 9 0-55,-6 0 0-1,-5 22 0 0,12 22 0 0,8 0 0 0,13-4 0 0,5-12 0 0,0-11 0 55,0-10 0-54,23-7 0-1,20 0 0 0,14-2 0 0,-1-30 0 0,-8 5 0 0,-12 2 0 3,-15 8 0 54,-21 0 0-57,0 1 0 0,-13-7 0 0,-31-11 0 0,-12-2 0 0,3-1 0 0,1 7 0 2,13 21 0 55,14 9 0-57,12 31-31 0,13 2-349 0,0 4-1184 0</inkml:trace>
    </iact:actionData>
  </iact:action>
  <iact:action type="add" startTime="29108">
    <iact:property name="dataType"/>
    <iact:actionData xml:id="d16">
      <inkml:trace xmlns:inkml="http://www.w3.org/2003/InkML" xml:id="stk16" contextRef="#ctx0" brushRef="#br0">9569 401 1160 0,'0'0'622'1,"0"0"-428"-1,13 157-123 0,-13-83-71 56,0 5 0-56,-9 2 0 0,8-2 0 1,1-4 0-1,0-6 0 0,0-12 0 0,0-8 0 54,13-5 0-54,4-7 0 0,11-8 0 0,-2-8 0 0,11-9 0 0,11-7 0 0,-3-5 0 57,-1 0 0-57,-1 0 0 0,-9 0 0 0,-14 0 0 1,-4 0 0-1,-6-10 0 0,-10-10 0 0,0 8 0 59,0 2-403-59</inkml:trace>
    </iact:actionData>
  </iact:action>
  <iact:action type="add" startTime="29547">
    <iact:property name="dataType"/>
    <iact:actionData xml:id="d17">
      <inkml:trace xmlns:inkml="http://www.w3.org/2003/InkML" xml:id="stk17" contextRef="#ctx0" brushRef="#br0">9893 702 974 0,'0'0'754'1,"0"0"-474"-1,0 0-241 0,-166 32-39 0,95-23 0 61,8-5 0-61,14-4 0 0,10 0 0 0,9 0 0 1,17 0 0-1,13-6-163 0,0-5-1389 0</inkml:trace>
    </iact:actionData>
  </iact:action>
  <iact:action type="add" startTime="29864">
    <iact:property name="dataType"/>
    <iact:actionData xml:id="d18">
      <inkml:trace xmlns:inkml="http://www.w3.org/2003/InkML" xml:id="stk18" contextRef="#ctx0" brushRef="#br0">10389 852 1224 0,'0'0'823'2,"0"0"-823"-1,0 0 0 56,0 0 0-57,167-60 0 0,-137 46 0 0,-2 9 0 0,1 5 0 0,-3 0 0 0,-25 0 0 60,-1 0-213-59</inkml:trace>
    </iact:actionData>
  </iact:action>
  <iact:action type="add" startTime="30175">
    <iact:property name="dataType"/>
    <iact:actionData xml:id="d19">
      <inkml:trace xmlns:inkml="http://www.w3.org/2003/InkML" xml:id="stk19" contextRef="#ctx0" brushRef="#br0">10446 1056 1056 0,'0'0'718'1,"0"0"-445"-1,0 0-273 0,0 0 0 56,0 0 0-56,0 0 0 0,120-34 0 0,-79 27 0 0,-5 0 0 1,6-1 0-1,-13-1 0 1,10 5 0 54,-9 0 0-55,-19 4 0 0,-8 0-15 0</inkml:trace>
    </iact:actionData>
  </iact:action>
  <iact:action type="add" startTime="30475">
    <iact:property name="dataType"/>
    <iact:actionData xml:id="d20">
      <inkml:trace xmlns:inkml="http://www.w3.org/2003/InkML" xml:id="stk20" contextRef="#ctx0" brushRef="#br0">11420 447 1438 0,'0'0'420'1,"0"0"-231"67,0 0-189-67,0 0 0-1,190 18 0 0,-163 28 0 0,-4 14 0 0,8 9 0 0,-21 10 0 0,-1 0 0 1,-9-12 0 1,-9-5 0 55,-37-19 0-56,-20-24 0-1,-10-19 0 0,-8 0 0 0,8-36 0 0,15-21 0 0,28 5 0 2,30 11 0 62,3 13 0-64,23 23 0 0,44 5 0 0,2 0 0 0,5 33 0 0,6 18 0 0,-12 5 0 0,-4 5 0 57,-7 0 0-56,-18-12 0-1,-39-34 0 0,0-12-1001 0</inkml:trace>
    </iact:actionData>
  </iact:action>
  <iact:action type="add" startTime="31232">
    <iact:property name="dataType"/>
    <iact:actionData xml:id="d21">
      <inkml:trace xmlns:inkml="http://www.w3.org/2003/InkML" xml:id="stk21" contextRef="#ctx0" brushRef="#br0">10228 2828 770 0,'0'0'782'1,"0"0"-488"-1,0 0-93 58,0 0-201-57,0 0 0-1,-84-200 0 0,55 136 0 0,8 0 0 0,-3 3 0 0,8 5 0 1,13 0 0 54,3 2 0-55,0-7 0 0,0-4 0 0,0-6 0 0,0 7 0 0,12 9 0 0,13 11 0 59,2 13 0-59,21 12 0 0,-33 19-83 0,11 0-1603 0</inkml:trace>
    </iact:actionData>
  </iact:action>
  <iact:action type="add" startTime="31616">
    <iact:property name="dataType"/>
    <iact:actionData xml:id="d22">
      <inkml:trace xmlns:inkml="http://www.w3.org/2003/InkML" xml:id="stk22" contextRef="#ctx0" brushRef="#br0">10868 1961 900 0,'0'0'598'1,"0"0"-296"-1,0 0-104 0,0 0-149 0,0 0-49 1,0 0 0 59,126 132 0-59,-109-86 0-1,-4 12 0 0,-10 10 0 1,-3 10 0-1,-9 7 0 0,-39-3 0 0,-12-18 0 60,-13-17 0-60,5-30 0 0,6-17 0 0,11-9 0 0,28-43 0 0,20-15-47 0,3-2 47 0,7 3 14 66,34 11 8-66,8 22-11 0,-3 22-11 0,11 11 0 0,-4 14 0 0,1 33 0 0,-3 13 0 0,-5-4 0 0,-12-9 0 2,-3-10 0 56,1-10 0-57,-11-20 0-1,-21-7-215 0,0 0-1237 0</inkml:trace>
    </iact:actionData>
  </iact:action>
  <iact:action type="add" startTime="32066">
    <iact:property name="dataType"/>
    <iact:actionData xml:id="d23">
      <inkml:trace xmlns:inkml="http://www.w3.org/2003/InkML" xml:id="stk23" contextRef="#ctx0" brushRef="#br0">11578 2540 1174 0,'0'0'552'1,"0"0"-290"-1,0 0-203 1,-32 186-59-1,-20-131 0 0,-5 5 0 0,9-7 0 57,8-13 0-57,8-20-9 0,32-20-257 0,0 0-354 0</inkml:trace>
    </iact:actionData>
  </iact:action>
  <iact:action type="add" startTime="32322">
    <iact:property name="dataType"/>
    <iact:actionData xml:id="d24">
      <inkml:trace xmlns:inkml="http://www.w3.org/2003/InkML" xml:id="stk24" contextRef="#ctx0" brushRef="#br0">11781 1863 1074 0,'0'0'494'0,"0"0"-176"53,0 0-157-53,0 0-161 1,211-37 0-1,-151 54 0 0,1 22 0 0,-12 12 0 0,-3 11 0 55,-14 16 0-54,-13 7 0-1,-17-1 0 0,-2-3 0 0,-2-12 0 0,-44-16 0 0,-18-15 0 0,-13-18 0 55,-3-20 0-55,6 0 0 0,18-30 0 0,21-21 0 0,19-5 0 0,16 0 0 1,0 11 0 58,23 14 0-58,21 18 0-1,12 13 0 0,2 0 0 0,-1 21 0 0,-6 15 0 0,-12 9 0 0,-3 1 0 58,-11-1 0-58,-6-1 0 0,-19-26-107 1,0-11-1197-1</inkml:trace>
    </iact:actionData>
  </iact:action>
  <iact:action type="add" startTime="32739">
    <iact:property name="dataType"/>
    <iact:actionData xml:id="d25">
      <inkml:trace xmlns:inkml="http://www.w3.org/2003/InkML" xml:id="stk25" contextRef="#ctx0" brushRef="#br0">12521 2551 1028 0,'0'0'616'1,"77"-168"-286"-1,-61 72-257 0,-16-7-73 0,0-8 0 0,-13 2 0 0,-32 8 0 55,-14 8 0-54,-18 18 0-1,47 63 0 0,-7 12-629 0</inkml:trace>
    </iact:actionData>
  </iact:action>
  <iact:action type="add" startTime="50863">
    <iact:property name="dataType"/>
    <iact:actionData xml:id="d26">
      <inkml:trace xmlns:inkml="http://www.w3.org/2003/InkML" xml:id="stk26" contextRef="#ctx0" brushRef="#br1">7761 18011 760 0,'0'-3'316'4,"0"3"-172"51,0 0-24-55,0 0 2 0,0 0 18 0,7 0 44 0,11 0 4 0,14 0-115 0,0 0-73 62,15 0 0-60,1 0 0-2,16 0 0 0,6-3 0 0,11 1 0 1,3-7 0-1,9 1 0 0,14-7 0 0,-3-1 0 56,14 0 0-56,-14 6 0 0,-4 2 0 0,0 6 0 0,-10 2 0 0,-3 0 0 0,-3 0 0 56,9 0 0-55,4 0 0-1,10 0 0 0,-2 0 0 0,5-10 0 0,-10-1 0 0,-9 0 0 0,-11 5 0 57,0 0 0-57,1 6 0 0,-5 0 0 0,6 0 0 0,-3 0 0 0,5 0 0 0,-4 0 0 3,13 0 0 57,-9 0 0-60,0 0 0 0,-7 0 0 0,4 6 0 0,-1 8 0 0,-8 0 0 0,-1-2 0 0,0-1 0 58,12-4 0-58,1-3 0 0,-3 0 0 0,-1-2 0 1,1-2 0-1,2 2 0 0,-2-2 0 0,7 0 0 55,-6 0 0-54,2 0 0-1,-10 0 0 0,-5 0 0 0,2 5 0 0,-1-5 0 0,2 7 0 57,-4-7 0-57,5 0 0 0,-5 0 0 0,13 0 0 0,-1 0 0 0,0 3 0 0,-9 2 0 0,-8-3 0 57,-16 2 0-56,-4-4 0-1,-9 0 0 0,-10 0 0 0,5 0 0 0,-9 0 0 0,-9 0 0 1,2 0 0 57,-6 0 0-58,-7 0 0 0,0 0 0 0,0 0 0 1,0 0 0-1,0 0 0 0,-44 6 0 0,-16-1 0 57,-17 7 0-57,-10-1 0 0,-13-2 0 0,-13-4 0 1,1-3 0-1,-1 1 0 0,-9 4 0 61,-14-6 0-61,6 5 0 1,-11 8 0-1,-5-5 0 0,1-6 0 0,-13 5 0 0,-5-8 0 0,2 0 0 1,13 0 0 56,8 0 0-56,7 0 0-1,15 0 0 0,14 0 0 0,4 0 0 0,16 0 0 0,4 0 0 2,6 0 0 54,13 0 0-56,2 0 0 0,5 0 0 0,0 0 0 0,-2 0 0 0,-5 0 0 0,-3 0 0 4,0 0 0 53,-5 0 0-57,5 0 0 0,0-8 0 0,-13 5 0 0,1-6 0 0,-11 1 0 0,-8 2 0 2,-3 6 0 56,-4 0 0-58,-2 0 0 0,0 0 0 0,4 6 0 0,16 2 0 0,7 1 0 0,20-6 0 57,14-3 0-56,11 0 0-1,25 0 0 0,2 0 0 0,-1 0 0 0,4 0 0 0,-19-3 0 0,14-3 0 57,-6 3-845-57</inkml:trace>
    </iact:actionData>
  </iact:action>
  <iact:action type="remove" startTime="53781">
    <iact:property name="style" value="instant"/>
    <iact:actionData xml:id="d27" ref="#d26"/>
  </iact:action>
  <iact:action type="add" startTime="53790">
    <iact:property name="dataType" value="strokeEraser"/>
    <iact:actionData xml:id="d28">
      <inkml:trace xmlns:inkml="http://www.w3.org/2003/InkML" xml:id="stk27" contextRef="#ctx0" brushRef="#br2">16317 22266 1128 0,'0'0'436'10,"0"0"-346"-10,0 0-42 0,0 0-48 2,0 0-312-1,0 0-498 56</inkml:trace>
    </iact:actionData>
  </iact:action>
  <iact:action type="add" startTime="55378">
    <iact:property name="dataType"/>
    <iact:actionData xml:id="d29">
      <inkml:trace xmlns:inkml="http://www.w3.org/2003/InkML" xml:id="stk28" contextRef="#ctx0" brushRef="#br1">7584 18250 328 0,'0'0'548'2,"0"0"-442"-2,0 0-12 0,0 0-10 1,0 0 48 59,0 0 54-59,9 150-6-1,-9-123-34 0,0 1-32 0,0-6-44 0,0 0-11 0,0-7-59 0,0 2 0 57,0-3 0-57,0-5 0 0,4 0 0 0,4-9 0 0,3 7 0 0,1 3 0 0,14-3 0 57,-12-1 0-56,13-4 0-1,-7 10 0 0,3-7 0 1,0 3 0-1,2-1 0 0,14-2 0 0,-6-3 0 60,8 1 0-60,-1-3 0 0,4 0 0 0,-1 0 0 0,10 3 0 1,-6-3 0-1,10 0 0 0,4 0 0 2,-2 0 0 68,1 0 0-69,-2 0 0-1,-2 0 0 0,-5 0 0 0,-2 0 0 0,-5 0 0 0,4 0 0 0,-5 0 0 0,6 5 0 67,-1 1 0-67,9 2 0 0,-12-2 0 0,11-3 0 0,-12 1 0 1,5 1 0-1,-3-5 0 0,-2 8 0 0,9-2 0 66,-5-6 0-65,5 0 0-1,-6 0 0 0,3 0 0 1,-7 0 0-1,1 0 0 0,-2 0 0 0,0 3 0 0,-2-1 0 2,4 1 0 62,-4 0 0-64,5 3 0 0,-13-1 0 0,7 1 0 0,-4-4 0 0,0 5 0 0,5-2 0 0,1 3 0 63,3-4 0-62,0-2 0-1,13-2 0 0,0 0 0 0,-1 0 0 0,-2 0 0 0,-14 0 0 0,1 0 0 1,-5 0 0 64,0 3 0-64,5 0 0-1,-5-3 0 0,5 0 0 0,-1 0 0 0,4 3 0 1,-1-3 0-1,1 2 0 0,8-2 0 62,-7 0 0-62,7 0 0 1,-8 0 0-1,-2 0 0 0,0 0 0 0,0 0 0 0,0 0 0 0,4 0 0 3,2 0 0 50,0 0 0-53,8 0 0 0,4 0 0 0,4 0 0 0,-5 0 0 1,-1 0 0-1,-4 0 0 54,-4 0 0-53,2 0 0-1,2 0 0 0,-3 0 0 0,-2 0 0 0,2 0 0 0,5 0 0 52,1-2 0-51,-9 2 0-1,8 0 0 0,-12-3 0 0,1-3 0 0,-6-3 0 0,-1-1 0 54,4-2 0-54,-2 4 0 0,1-4 0 0,8 5 0 0,-5 0 0 0,0-1 0 0,-4 2 0 3,0 2 0 57,-1-1 0-59,-5-3 0-1,-2 6 0 1,1-3 0-1,3-2 0 0,0 2 0 0,-1-7 0 0,6 4 0 55,7-3 0-55,-8 0 0 0,1 1 0 0,2 6 0 0,1-2 0 0,-1 6 0 1,8 0 0 54,-5 0 0-54,8-7 0-1,-8 7 0 0,-5-7 0 0,-3 1 0 0,-6 1 0 0,-5-1 0 0,-7 6 0 55,4 0 0-54,-7 0 0-1,-4 0 0 0,-3 0 0 0,3 0 0 0,-8 0 0 1,-5 0 0-1,0 0 0 57,2 0 0-57,-2 0 0 0,0 0 0 0,0 0 0 0,0 0 0 0,0 0 0 0,0 0 0 57,9-13 0-56,-5-21 0-1,-1-18 0 0,15-12 0 1,-12 2 0-1,4 0 0 0,-3 3 0 0,-7 6 0 57,0 5 0-57,0 13 0 0,0 8 0 0,0 27 0 0,-4 0-391 0</inkml:trace>
    </iact:actionData>
  </iact:action>
  <iact:action type="add" startTime="58253">
    <iact:property name="dataType"/>
    <iact:actionData xml:id="d30">
      <inkml:trace xmlns:inkml="http://www.w3.org/2003/InkML" xml:id="stk29" contextRef="#ctx0" brushRef="#br1">17321 9717 1230 0,'0'0'308'2,"0"0"-182"-2,0 0-92 0,6 158-22 58,-6-123-10-58,0-9 4 0,0-5 24 0,0-11 68 1,0-3 2-1,0-5 1 0,7 1-101 0,12-3 0 56,-3 2 0-55,5-2 0-1,0 0 0 0,2 3 0 0,0 4 0 0,10-2 0 0,-2 6 0 54,2-5 0-53,3-1 0-1,8 1 0 0,-1-4 0 0,1-2 0 0,10 4 0 0,-10-4 0 0,12 2 0 58,-3 4 0-57,-5 3 0-1,11 2 0 0,2-4 0 0,0-4 0 0,-1 4 0 1,-7-7 0-1,-2 0 0 57,1 0 0-57,-1 0 0 1,3 0 0-1,-1 0 0 0,7 0 0 0,-8 2 0 0,16-2 0 1,-3 0 0 56,-1 0 0-57,0 0 0 0,-8 0 0 0,-1 0 0 0,-14 0 0 0,-3 0 0 0,-5 0 0 58,8 9 0-58,3 2 0 0,-1-3 0 0,3-1 0 0,8-7 0 0,-1 0 0 0,4 0 0 0,1 0 0 56,1 0 0-56,-2 0 0 0,-10 0 0 0,3 0 0 1,-7 8 0-1,1 2 0 0,1-1 0 1,3-6 0 55,-4-3 0-55,4 0 0-1,2 0 0 0,-4 0 0 0,5 0 0 0,-5 0 0 0,-5 0 0 63,7 0 0-63,1 0 0 0,2 0 0 0,-2 0 0 0,-6 0 0 0,1 0 0 0,-7 0 0 1,0-5 0-1,-14-2 0 57,4 7 0-56,7-1 0-1,-11 1 0 0,13 0 0 0,-8 0 0 0,8 0 0 0,5 0 0 1,11-7 0 58,-9-3 0-59,-1 1 0 0,0-2 0 1,-4 1 0-1,3 8 0 0,-5-1 0 0,-6 3 0 1,7 0 0 55,0 0 0-56,2 0 0 0,-1 0 0 0,4 0 0 0,-9-4 0 0,-5-1 0 0,-1 2 0 60,-6 3 0-60,-5 0 0 0,-3 0 0 0,-9 0 0 1,-1 0 0-1,7 0 0 0,-7 0 0 0,-3 0 0 3,4 0 0 54,-4 0 0-57,0 0 0 0,0-5 0 0,6-12 0 0,7-13 0 0,-6-17 0 0,7-7 0 57,3-10 0-57,-11 7 0 0,8 0 0 0,-8-1 0 0,11 10 0 0,-14 6 0 0,7 8 0 0,-10 17 0 56,0 17 0-55,0 0-675-1</inkml:trace>
    </iact:actionData>
  </iact:action>
  <iact:action type="add" startTime="62521">
    <iact:property name="dataType"/>
    <iact:actionData xml:id="d31">
      <inkml:trace xmlns:inkml="http://www.w3.org/2003/InkML" xml:id="stk30" contextRef="#ctx0" brushRef="#br1">3942 18455 1338 0,'0'0'322'1,"0"0"-104"0,0 0-74 53,206-28-119-54,-157 28-25 0,-12 0 0 0,0 0 0 0,-13 0 0 1,-8 0 0-1,-8 0 0 55,0-3 0-54,-8 3 0-1,0-7 0 0,-32 0 0 0,-33-3 0 0,-28-3 0 1,-1 9 0-1,-3 4 0 54,17 0 0-53,11 0 0-1,21 0 0 0,15 0 0 0,21 0 0 0,12 0 0 0,0 0 0 59,4-7 0-59,53-1 0 0,23 3 0 0,18 5 0 0,15 0 0 0,-3 0 0 1,-10 0 0-1,-21 2 0 54,-20 3 0-53,-27 8 0-1,-13-9 0 0,-19 0 0 0,0 0 0 0,0 1 0 0,-47-5 0 57,-13 0 0-57,-25 0 0 0,0 0 0 1,-2 0 0-1,9 0 0 0,11 0 0 0,24 0 0 0,14 0 0 53,24 0 0-52,5 0 0-1,3 0 0 0,48 0 0 0,16 0 0 0,12 0 0 0,-11 8 0 52,-8-1 0-51,-20 5 0-1,-2-7 0 0,-18 3 0 0,-5-4 0 0,-14-4 0 0,-1 3 0 2,0-3 0 52,0 2 0-54,-40 1 0 0,-27-3 0 0,-23 0 0 0,3 0 0 0,-3 0 0 1,9 0 0 52,7 0 0-52,21 0 0-1,13 0 0 0,23 0 0 0,14 0 0 0,3 0 0 0,0-3 0 61,47-14 0-60,9 9 0-1,2 8 0 0,-3 0 0 0,-7 0 0 0,-7 0 0 0,-1 3 0 0,-8 2 0 1,-7-5 0 57,-5 0 0-58,-14 0 0 1,0 0 0-1,-6 0 0 0,0 0 0 0,0 0 0 0,0 6-251 54</inkml:trace>
    </iact:actionData>
  </iact:action>
  <iact:action type="add" startTime="64577">
    <iact:property name="dataType"/>
    <iact:actionData xml:id="d32">
      <inkml:trace xmlns:inkml="http://www.w3.org/2003/InkML" xml:id="stk31" contextRef="#ctx0" brushRef="#br1">22029 10047 1574 0,'0'0'398'1,"0"0"-323"-1,0 0-75 0,0 0 0 1,0 0 0-1,0 0 0 0,213 8 0 54,-138-8 0-54,14-8 0 0,-5-1 0 0,10-3 0 0,-14 7 0 0,-13-1 0 0,-27 2 0 56,-15 4 0-55,-17 0 0-1,-8-4 0 0,-5 4 0 0,-46-3 0 0,-26-3 0 0,-4 4 0 1,-15-3 0 54,9-5 0-55,-7 5 0 0,10 3 0 0,17 2 0 0,1 0 0 0,25 0 0 0,15 0 0 58,24 2 0-57,2-2 0-1,5 0 0 0,56 0 0 0,16 0 0 0,27 0 0 0,-1 0 0 0,4 0 0 57,-20 0 0-57,-14 0 0 0,-29 0 0 0,-20 0 0 0,-8 0 0 0,-16 0 0 0,0 0 0 1,-40 0 0 54,-20 3 0-55,-24 2 0 0,-16 2 0 0,-14 0 0 0,13 8 0 0,8-2 0 0,25 2 0 54,27-1 0-54,23-11 0 0,18-1 0 1,0-2 0-1,63 0 0 0,37 0 0 0,22 0 0 2,17-19 0 56,-1-4 0-58,-21 3 0 0,-32 13 0 0,-29 0 0 0,-33 7 0 0,-23 0 0 0,-23 0 0 2,-48 0 0 60,-36 9 0-62,-16 5 0 1,-15 3 0-1,-3 2 0 0,85-10 0 0,17-1-1073 0</inkml:trace>
    </iact:actionData>
  </iact:action>
  <iact:action type="add" startTime="67023">
    <iact:property name="dataType"/>
    <iact:actionData xml:id="d33">
      <inkml:trace xmlns:inkml="http://www.w3.org/2003/InkML" xml:id="stk32" contextRef="#ctx0" brushRef="#br1">1367 18102 1214 0,'0'0'478'2,"0"0"-184"-2,0 0-233 0,0 0-61 0,0 0 0 0,0 0 0 1,0 148 0 58,0-109 0-58,0 3 0-1,0 3 0 0,9 0 0 0,-3 3 0 1,-2-3 0-1,5 4 0 0,-9-2 0 56,0-12 0-56,1-8 0 0,2-10 0 0,4-12 0 0,-1-3 0 0,4 1 0 0,3 0 0 57,-5 3 0-57,2 2 0 1,-3 1 0-1,0-4 0 0,5-2 0 0,-3 2 0 0,2-2 0 0,7 3 0 60,0-3 0-60,7 0 0 0,-2 0 0 0,11-3 0 0,-1 0 0 0,-3 0 0 0,10 2 0 1,-11-2 0 54,10 6 0-55,-2-6 0 0,3 6 0 1,3-1 0-1,8 0 0 0,5 2 0 0,1-4 0 0,1 4 0 56,1-4 0-55,-5 4 0-1,-6-2 0 0,-9 3 0 0,10 3 0 0,-11-2 0 0,1-5 0 55,6-4 0-55,4 0 0 0,2 0 0 0,-5 0 0 0,-8 0 0 0,-11 0 0 1,2 0 0-1,-5 0 0 57,3 8 0-55,9-1 0-2,1-1 0 0,3-2 0 0,1-2 0 0,2-2 0 0,-2 5 0 1,2-2 0 59,-3 0 0-60,-7-1 0 0,5 5 0 0,-2-5 0 0,7-2 0 0,4 0 0 0,-5 0 0 0,13 0 0 58,-10 0 0-58,10 0 0 0,-13 0 0 0,0 0 0 1,-9 0 0-1,-1 0 0 0,1 0 0 1,10 0 0 60,0 0 0-61,3 0 0 0,2 0 0 0,-4 0 0 0,-4 0 0 0,-3 0 0 0,-4-2 0 0,-10-1 0 58,2 3 0-58,-2 0 0 0,6 0 0 0,1 0 0 0,8 0 0 0,8 0 0 0,5 0 0 1,-2-4 0 56,8 2 0-56,-1-1 0-1,0-5 0 1,-3 8 0-1,7-2 0 0,-7-2 0 0,1 1 0 1,-3 0 0 54,5 1 0-55,1 2 0 0,-1-3 0 0,8 1 0 0,0-6 0 0,10 8 0 0,3 0 0 55,-4-4 0-54,4 4 0-1,-4-3 0 1,-5-3 0-1,-4 3 0 0,2 1 0 0,1-4 0 0,1 0 0 61,5 6 0-61,-5 0 0 0,-6 0 0 0,-4 0 0 1,1 0 0-1,2 0 0 0,-1-5 0 0,-2 3 0 58,1-5 0-58,5 4 0 0,-5 1 0 0,-1-3 0 0,-1 5 0 0,-9 0 0 0,0-3 0 0,-5-1 0 56,-2-1 0-56,-8 0 0 0,-1 2 0 0,-12-3 0 0,3 6 0 0,3 0 0 0,-11 0 0 4,4 0 0 51,-3 0 0-55,-3 0 0 0,-2 0 0 0,7 0 0 0,1 0 0 0,4 0 0 0,6 0 0 58,0 0 0-58,3 0 0 0,-8 0 0 0,0 0 0 1,-9 0 0-1,-6 0 0 0,3 0 0 0,-5 0 0 57,6 0 0-57,-10 0 0 0,-2 0 0 0,2 0 0 0,6 0 0 0,-5 0 0 0,1 0 0 2,-2 0 0 56,-3 0 0-57,0 0 0-1,0-11 0 0,5-9 0 0,-2-11 0 0,5-7 0 0,-7-19 0 57,11-11 0-56,-8-6 0-1,3-4 0 0,6 9 0 0,-7 13 0 0,0 18 0 0,-2 19 0 0,-4 10 0 3,7 6 0 53,-7 3 0-56,13 0 0 0</inkml:trace>
    </iact:actionData>
  </iact:action>
  <iact:action type="add" startTime="69614">
    <iact:property name="dataType"/>
    <iact:actionData xml:id="d34">
      <inkml:trace xmlns:inkml="http://www.w3.org/2003/InkML" xml:id="stk33" contextRef="#ctx0" brushRef="#br1">25980 9818 958 0,'0'0'746'1,"0"0"-460"0,0 0-229 55,9 149-57-56,-9-92 0 0,0 1 0 1,0 2 0-1,0-9 0 0,0-9 0 0,0-11 0 52,0-12 0-51,0-7 0-1,9-4 0 0,14-3 0 0,-3 1 0 0,5-3 0 0,-2 6 0 56,6-5 0-56,-9 5 0 0,4 0 0 0,0-3 0 0,11-1 0 0,3-3 0 0,5-2 0 0,2 0 0 56,10 0 0-56,-10 0 0 1,7 0 0-1,-8 0 0 0,-1 0 0 0,-1 6 0 0,10-2 0 2,-4-3 0 56,16-1 0-58,6 0 0 0,6 0 0 0,-6 0 0 1,-5 0 0-1,-8 0 0 0,-5 0 0 0,-7 0 0 7,1 0 0 53,4 0 0-59,-3 0 0-1,7 0 0 0,-8 0 0 0,11-5 0 1,0-3 0-1,1-3 0 0,5 0 0 61,4 0 0-61,7 2 0 0,1 0 0 0,-9 4 0 0,12-3 0 0,-10 3 0 0,4 1 0 0,-2-1 0 54,1 1 0-54,-10 4 0 0,3-4 0 0,-3 4 0 0,-1 0 0 0,3 0 0 1,-5 0 0 55,-2 0 0-55,4 0 0-1,1 0 0 0,-2 0 0 0,-1-7 0 0,1 1 0 0,2 4 0 0,-1-1 0 54,1 3 0-54,-2 0 0 0,2 0 0 0,0 0 0 0,-2 0 0 1,9 0 0-1,2 0 0 59,-6 0 0-58,-5 0 0-1,-11 0 0 0,4 0 0 0,-8 0 0 0,-4 0 0 0,1 0 0 0,-1 0 0 60,0-6 0-60,-3 2 0 0,-6-5 0 0,-2 6 0 0,-6-6 0 0,1 6 0 0,-3 1 0 0,8-4 0 59,-6 2 0-58,-6 3 0-1,-4-3 0 0,-2 2 0 0,-11 2 0 0,2 0 0 0,-2-3 0 0,2 3 0 55,-2-3 0-55,0-1 0 0,0-9 0 0,0-21 0 0,0-18 0 0,0-17 0 0,0-12 0 1,7-6 0 54,2 2 0-54,-9 10 0-1,7 13 0 0,-4 20 0 0,-3 10 0 0,6 13 0 0,-6 8 0 58,0 6 0-58,0 5 0 0,0 0-1901 0</inkml:trace>
    </iact:actionData>
  </iact:action>
  <iact:action type="add" startTime="71589">
    <iact:property name="dataType"/>
    <iact:actionData xml:id="d35">
      <inkml:trace xmlns:inkml="http://www.w3.org/2003/InkML" xml:id="stk34" contextRef="#ctx0" brushRef="#br1">10204 18455 1280 0,'0'0'512'1,"0"0"-272"-1,185 22-225 0,-118-22-15 0,5 0 0 0,2 0 0 0,-7-8 0 57,-11 3 0-56,-24 5 0-1,-3 0 0 0,-18 0 0 0,-10 0 0 0,-1 0 0 0,0 0 0 1,-25-15 0 55,-38-10 0-56,-35-8 0 0,-25-5 0 1,-10 11 0-1,11 7 0 0,16 11 0 0,12 9 0 2,27 0 0 57,14 0 0-59,22 0 0 0,15 0 0 0,16 0 0 0,0 0 0 0,19 0 0 0,45 0 0 1,33 0 0 55,31 0 0-55,2 0 0-1,-2 0 0 0,-15 12 0 0,-31-2 0 0,-21 5 0 0,-23-3 0 53,-15-12 0-53,-19 5 0 0,-4-3 0 0,0-2 0 0,-42 0 0 0,-56-7 0 0,-27-20 0 2,-20-3 0 53,6 16 0-54,28 3 0-1,21 11 0 0,36 0 0 0,26 0 0 0,17 0 0 0,11 0 0 58,26 0 0-58,48 0 0 1,36 0 0-1,13 0 0 0,-5 11 0 0,-14 3 0 0,-27-6 0 0,-24-4 0 60,-21-4 0-60,-23 0 0 0,-3 0 0 0,-6 0 0 0,0-29 0 0,-26 15 0 0,5 8-1773 0</inkml:trace>
    </iact:actionData>
  </iact:action>
  <iact:action type="add" startTime="73144">
    <iact:property name="dataType"/>
    <iact:actionData xml:id="d36">
      <inkml:trace xmlns:inkml="http://www.w3.org/2003/InkML" xml:id="stk35" contextRef="#ctx0" brushRef="#br1">30845 10001 1290 0,'0'0'516'1,"0"0"-275"-1,177 3-241 0,-100-3 0 1,10-6 0-1,10 1 0 64,0 5 0-63,0 0 0-1,-26 0 0 0,-12 0 0 0,-18 0 0 0,-15 0 0 0,-23 0 0 0,-3 0 0 0,0 0 0 56,-38 0 0-56,-40 0 0 0,-36 0 0 0,-18-2 0 0,-5-15 0 0,17 0 0 0,23 2 0 1,30 5 0 58,31-3 0-58,23 11 0-1,13-3 0 0,0-2 0 0,49 4 0 0,31 3 0 1,32 0 0-1,14 3 0 62,-15 32 0-62,-11-4 0 1,-27-4 0-1,-33-7 0 0,-22-6 0 0,-18-8 0 0,0-1 0 0,-20 4 0 56,-54-9 0-56,-19 0 0 1,-14 0 0-1,5 0 0 0,18 0 0 0,20 0 0 0,28 0 0 0,16 0 0 56,20 0 0-56,0 0 0 0,40 0 0 1,40 0 0-1,21 0 0 0,10 0 0 0,-17 11 0 58,-27 8 0-58,-31-4 0 0,-22-3 0 0,-14-9 0 0,0 2 0 0,-1-2 0 0,-56-3 0 0,-25 0 0 59,-20 0 0-58,-18-3 0-1,2-15 0 0,18 5 0 0,34 4 0 0,28 5 0 0,29-6 0 0,9-1 0 52,37-3 0-52,44 2 0 0,35 10 0 0,8 2 0 0,5 0 0 0,-24 11 0 0,-81 1 0 56,-18-7-913-56</inkml:trace>
    </iact:actionData>
  </iact:action>
  <iact:action type="add" startTime="78904">
    <iact:property name="dataType"/>
    <iact:actionData xml:id="d37">
      <inkml:trace xmlns:inkml="http://www.w3.org/2003/InkML" xml:id="stk36" contextRef="#ctx0" brushRef="#br3">17427 10052 214 0,'0'0'146'1,"0"0"-90"-1,0 0 56 0,0 0-10 0,0 0 20 63,0 0 100-63,0 0-4 1,-18 16-28-1,7-7 2 0,9 0-58 0,-1-7-4 0,3-2-6 0,0 4-39 58,-3-4-85-56,3 0 0-2,0 0 0 0,0 3 0 0,0-3 0 0,0 0 0 0,0 0 0 0,0 0 0 58,0 0 0-57,0-18 0-1,8 1 0 0,8-2 0 0,-3-1 0 0,0 6 0 0,1 3 0 0,-1-1 0 56,-3 4 0-56,3-1 0 0,-8 4 0 0,11 0 0 0,-9-2 0 0,6 6 0 0,-6-6 0 0,9 7 0 58,0 0 0-58,-6 0 0 0,5 0 0 0,1 0 0 0,0 0 0 0,-6 0 0 0,4 0 0 1,-3 0 0 54,4 0 0-55,-2 0 0 0,-5 3 0 0,5 9 0 0,-9 2 0 0,2 6 0 0,4 0 0 57,-10-1 0-57,3-6 0 0,-3-1 0 0,0-4 0 0,1-3 0 0,-1 2 0 0,3-5 0 3,2 1 0 55,0-1 0-58,-2-2 0 0,-3 4 0 0,5-2 0 0,-5 5 0 0,3 7 0 0,-3 2 0 1,0 1 0 55,0-3 0-56,0 4 0 0,0-5 0 0,0 4 0 0,0 2 0 0,0 5 0 0,0 1 0 2,-11 0 0 59,-2 0 0-61,6-6 0 0,-6-4 0 0,-4-2 0 0,9-1 0 0,-7-4 0 0,-1 6 0 0,7-3 0 58,-4 4 0-58,3-2 0 1,-2 5 0-1,-5-4 0 0,12-1 0 0,-11 2 0 0,9-8 0 2,-4 5 0 53,3-3 0-55,4 0 0 0,-5-7 0 0,9-2 0 0,-1 2 0 0,-2 2 0 0,-10 1 0 59,3-1 0-58,-8 1 0-1,0 0 0 0,4-2 0 0,6-3 0 0,2 0 0 0,6 0 0 0,0 0 0 4,0 0 0 50,0 0 0-54,0 0 0 0,0 0 0 1,0 4 0-1,0-4 0 0,0 0 0 0,0 0 0 55,0 0 0-55,0 0 0 0,0 0 0 0,0 0 0 0,0 0 0 0,0 0 0 0,3 0 0 58,4 0 0-58,11 0 0 0,0 0 0 0,0 0 0 0,2 0 0 0,3 0 0 0,11 0 0 0,-7 0 0 53,8 0 0-53,-8-4 0 0,-6 4 0 0,2 0 0 0,-1 0 0 0,-3 0 0 0,-2 0 0 52,6 0 0-51,3-3 0-1,-6 3 0 0,4 0 0 0,-7-2 0 0,2 2 0 0,-9 0 0 50,3 0 0-50,-9 0 0 0,-4 0 0 0,5 0 0 0,-2 0 0 0,3 0 0 0,-2 0 0 51,-4 2 0-50,0-2 0-1,0 3 0 0,0-3 0 0,0 0 0 0,0 0 0 0,0 0 0 53,0 4 0-53,0-4 0 0,0 0 0 1,0 0 0-1,0 0 0 0,0 0 0 0,3 0 0 54,-3 0 0-54,0 0 0 0,0 0 0 0,0 0 0 0,0 0 0 0,0 0 0 0,0 0 0 57,0 0 0-57,0 0 0 1,0 0 0-1,0 0 0 0,-21 0 0 0,-12 0 0 0,-7 0 0 0,-7 0 0 57,9 0 0-56,-4-7 0-1,5 7 0 0,14-2 0 0,-5-1 0 0,2-2 0 0,13 5 0 0,0-4 0 56,8 4 0-56,3 0 0 0,-9 0 0 0,11 0 0 0,-2 0 0 0,2 0 0 1,0-3 0 1,0 3 0 52,0 0 0-53,0 0 0-1,0 0 0 0,0 0 0 0,0 0 0 0,0 0 0 0,0 0 0 56,0 0 0-56,0 0 0 0,0-2 0 0,0-6 0 0,0-7 0 0,0-5 0 0,13-2 0 59,1 0 0-59,2-3 0 0,3 0 0 0,-2 1 0 0,1 5 0 0,-11-1 0 0,9 1 0 0,-3 4 0 58,-6 7 0-57,-1-4 0-1,4 4 0 0,-6-2 0 0,-1-5 0 0,10-2 0 0,-5-3 0 0,5-5 0 56,-8-4 0-55,6 4 0-1,-8 3 0 0,-2 5 0 0,-1 4 0 0,0 3 0 0,0 3 0 0,0 0 0 58,0 4 0-57,0-2 0-1,0 0 0 0,0-2 0 0,0 0 0 0,-15 1 0 0,0-3 0 1,1-2 0 60,0 0 0-61,-2-2 0 0,6-2 0 0,-3 6 0 0,6-1 0 0,-4-2 0 0,9 3 0 0,-6 2 0 63,8 1 0-62,-8 2 0-1,3 4 0 0,1 0 0 0,-9 0 0 0,-3 0 0 0,3 0 0 0,0 0 0 4,-2 0 0 56,2 0 0-60,-3 0 0 0,2 10 0 0,-5-5 0 0,2 3 0 0,11 0 0 0,1-1 0 0,-5-5 0 58,5-2 0-58,5 3 0 1,-8-3 0-1,2 4 0 0,-1-3 0 0,7 6 0 0,-4-5 0 0,1 6 0 57,-4-1 0-56,4-2 0-1,0 0 0 0,3-2 0 0,0 0 0 0,0-3 0 1,0 0 0-1,0 0 0 57,0 4 0-57,0-4 0 0,0 0 0 0,0 0 0 0,0 0 0 0,0 0 0 0,0 0 0 56,0 0 0-55,0 0 0-1,0-15 0 0,19-7 0 0,3-3 0 0,-17 16 0 0,5 5 0 0</inkml:trace>
    </iact:actionData>
  </iact:action>
  <iact:action type="add" startTime="95464">
    <iact:property name="dataType"/>
    <iact:actionData xml:id="d38">
      <inkml:trace xmlns:inkml="http://www.w3.org/2003/InkML" xml:id="stk37" contextRef="#ctx0" brushRef="#br4">26376 18916 1276 0,'0'0'454'2,"0"0"-252"-2,0 0-87 0,0 0-115 0,0 0 0 0,0 0 0 0,0 0 0 0,7 0 0 56,-7 0 0-56,3 0 0 0,-3 0 0 0,0 0 0 1,3 0 0-1,4 0 0 0,4 0 0 56,12 0 0-56,7 0 0 0,12-6 0 0,-1-3 0 0,-4 4 0 0,0 5 0 1,-3-5 0-1,-2 5 0 58,-7 0 0-58,4 0 0 0,-9 0 0 0,6 0 0 0,-4 0 0 0,1 0 0 0,14 0 0 0,-1 0 0 59,1 0 0-58,6 0 0-1,-16 0 0 0,6 0 0 0,-8 0 0 0,1 0 0 0,5 0 0 1,-8 0 0 56,-3 0 0-57,3 0 0 0,-5 0 0 0,2 0 0 1,-1 0 0-1,-2 0 0 0,-1 0 0 0,-9 0 0 63,6 0 0-63,-8 0 0 0,11 0 0 1,-6 0 0-1,3 0 0 0,4 0 0 0,-4 0 0 0,3 0 0 58,2 0 0-57,-1 0 0-1,-10 0 0 0,9 0 0 0,0 0 0 0,-6 0 0 0,8 0 0 0,-1 0 0 59,5 0 0-59,0 0 0 0,7 0 0 0,-6 0 0 0,0 0 0 0,2 0 0 0,4 0 0 0,-5 0 0 56,-5 0 0-55,9 2 0-1,1 1 0 0,-5-3 0 0,0 0 0 0,9 0 0 0,-10 0 0 0,5 0 0 58,5 0 0-57,-14 0 0-1,3 0 0 0,-4 0 0 0,3 5 0 0,2 2 0 1,10-5 0-1,-1 1 0 59,3 0 0-58,3-3 0-1,-2 3 0 0,-13-3 0 0,-3 0 0 0,1 0 0 0,-17 2 0 0,12-2 0 57,-9 4 0-57,9-4 0 0,4 0 0 0,5 0 0 0,7 0 0 0,-5 0 0 0,7 0 0 55,-11 0 0-53,10 0 0-2,-12 0 0 0,2 0 0 0,-7 0 0 0,-2 0 0 0,1 0 0 0,1 0 0 63,7 0 0-62,-3 0 0-1,13 0 0 0,-9 0 0 0,15 0 0 1,-12 0 0-1,4 0 0 0,-1 0 0 2,-1 0 0 55,-6 0 0-57,-1 0 0 0,-3 0 0 0,-3 0 0 0,-4 0 0 1,8 0 0-1,3 0 0 56,6 1 0-55,0-1 0-1,10 0 0 0,8 0 0 0,0 0 0 0,3 0 0 0,0 0 0 0,-3 0 0 56,-7 0 0-55,-2 0 0-1,-6 0 0 0,-12 0 0 0,8 0 0 0,1 0 0 0,-5 0 0 0,2 0 0 58,8 0 0-58,-8 0 0 0,9 0 0 0,-12 0 0 0,4 0 0 1,2 0 0-1,-5 0 0 0,-4 0 0 58,-3 0 0-57,5 0 0-1,-5 0 0 0,7 7 0 0,3-7 0 0,4 0 0 0,8 0 0 57,-9 0 0-56,4 0 0-1,3 0 0 0,-9 0 0 0,4 0 0 0,-9 0 0 0,-3 0 0 1,3 0 0 53,2 0 0-53,4 0 0-1,-9 0 0 0,5 0 0 0,1 0 0 0,3 0 0 0,-9 0 0 2,5 0 0 54,1 0 0-55,-9 0 0-1,4 0 0 0,-2 0 0 0,2 0 0 0,0 0 0 0,8 0 0 59,-6 0 0-59,-3 0 0 0,0-7 0 0,1 7 0 0,-3 0 0 0,10-1 0 0,5 1 0 0,4-4 0 56,3 4 0-55,1-5 0-1,1 2 0 0,-10 3 0 0,17-5 0 0,-8 5 0 0,-5-7 0 0,4 2 0 54,-9 5 0-54,7 0 0 0,-2 0 0 0,3-3 0 0,1 1 0 0,0-1 0 1,0-1 0 57,1 2 0-57,-5 2 0-1,-4-3 0 0,0 3 0 0,-2 0 0 0,1 0 0 0,-4 0 0 0,9 0 0 58,-2 0 0-58,6 0 0 0,4 0 0 0,-1 0 0 0,5-3 0 0,0-2 0 0,-7 3 0 0,2-2 0 55,-5 1 0-54,-2 0 0-1,-6 3 0 0,8 0 0 0,4-2 0 0,-1 2 0 0,-1-3 0 3,-3 3 0 51,-1 0 0-54,2 0 0 0,-11 0 0 0,8 0 0 0,-6 0 0 0,0 0 0 1,-3 0 0 56,-4 0 0-56,-6 0 0-1,2 0 0 0,-9 0 0 0,4 0 0 0,3 3 0 0,-13-1 0 0,9 1 0 62,1 0 0-62,6 1 0 0,5-2 0 0,5 3 0 0,-9-2 0 0,8 0 0 0,-12 3 0 0,4-3 0 56,-15 2 0-56,-5 0 0 0,0-5 0 0,0 0 0 0,0 0 0 0</inkml:trace>
    </iact:actionData>
  </iact:action>
  <iact:action type="add" startTime="97725">
    <iact:property name="dataType"/>
    <iact:actionData xml:id="d39">
      <inkml:trace xmlns:inkml="http://www.w3.org/2003/InkML" xml:id="stk38" contextRef="#ctx0" brushRef="#br4">32657 17255 728 0,'0'0'332'1,"0"0"-150"-1,0 0 32 55,0 0-60-54,0 0-44-1,-229-74 12 0,117 83-16 0,-28 36-42 0,-30 15-29 0,-7 21-35 1,2 20 0 57,5 15 0-58,30 10 0 1,22 13 0-1,37 8 0 0,40 7 0 0,41 1 0 0,35-5 0 1,84-11 0 56,59-14 0-57,47-33 0 0,36-47 0 0,19-45 0 0,1-39 0 0,-39-71 0 1,-40-30 0 54,-59-23 0-54,-69-20 0-1,-60-9 0 0,-32-4 0 0,-95-3 0 0,-35 14 0 0,58 131 0 0,10 14-465 58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19:58:00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10">
    <iact:property name="dataType"/>
    <iact:actionData xml:id="d0">
      <inkml:trace xmlns:inkml="http://www.w3.org/2003/InkML" xml:id="stk0" contextRef="#ctx0" brushRef="#br0">17554 3114 1056 0,'0'0'188'8,"0"0"-104"0,0 0-8-2,0 0-38 2,5 0-12 1,-3 0 58-2,4 0 50-1,-3-4 14 2,2 4-4 0,-3-3-75 0,9 3-69-2,-4-2 0 2,0 2 0 0,6-3 0 0,6-3 0-2,-6 3 0 2,-1 0 0 0,6 2 0 0,0-3 0-1,2 2 0 1,-1 2 0-1,-2-3 0 1,7 0 0-2,-4-1 0 2,4 3 0 0,13-6 0-1,-14 2 0 2,10-3 0-3,-10 2 0 3,2 3 0-1,-2 0 0-3,3 3 0 3,-7 0 0 1,-4 0 0-2,11 0 0 0,-12 0 0 0,15 0 0 1,-4 0 0 0,-5 0 0-2,6-2 0 2,3 2 0 2,-4-3 0-3,-5 3 0-2,3 0 0 5,6 0 0-3,-4 0 0 1,-2 0 0-3,0 0 0 4,-2 0 0-2,9 0 0 2,-8 0 0-4,0 0 0 4,1 0 0-1,0 0 0 0,8 0 0-3,-5 3 0 5,7-1 0-3,2 4 0 0,1-4 0 0,2 2 0 1,4-4 0-1,-5 0 0 2,0 0 0-3,3 0 0 1,-1 0 0 2,-1 0 0-1,-5 0 0-2,5 0 0 1,-5 0 0 2,7 0 0-2,-10 0 0-1,8 0 0 2,-2 0 0 1,3 0 0-1,2 0 0-3,2 0 0 4,1 0 0-1,6 0 0-1,-6 0 0 0,9 0 0 0,-6 0 0 2,6 0 0-2,-6 0 0-1,-2 0 0 2,10 3 0 0,-10 2 0 0,7 0 0-2,-7-2 0 2,9-3 0 0,-8 0 0 0,8 0 0-2,-11 0 0 2,5 0 0 0,1 0 0 0,-5 0 0-1,9 0 0 2,-6 0 0-2,-4 0 0 0,9 0 0-1,-7 0 0 2,-1 0 0 1,8 0 0-2,-7 0 0-1,-5 0 0 2,4 0 0 0,-3 0 0 0,-1 0 0-2,-1 0 0 2,-2 0 0 0,0 0 0 0,-6 0 0-2,5 0 0 2,-3 0 0 0,-2 0 0 0,2 0 0-2,-5 4 0 2,3-4 0 0,-6 1 0 0,7 6 0-2,-7-4 0 3,8 3 0-2,-6-2 0 2,13-1 0-3,-7 1 0 1,-3-2 0 2,7-2 0-1,-13 0 0-3,10 0 0 3,-5 0 0 0,5 0 0 1,3 0 0-4,-7 3 0 3,3-1 0 1,4 1 0-2,-7 4 0-1,6-5 0 3,-2 1 0-2,-2-1 0 1,2-2 0-2,4 3 0 2,-2-3 0 0,2 0 0 1,-8 0 0-3,10 0 0 1,-3 0 0 2,2 0 0-1,-1 0 0-2,1 0 0 1,-1 0 0 1,-5 3 0 0,5 3 0-2,-2-6 0 2,0 0 0 1,-5 0 0-1,-1 0 0-3,7 0 0 4,-7 0 0-2,3 0 0 1,8 0 0-2,-2 0 0 2,2 0 0 0,-5 3 0 0,4-3 0-2,-5 0 0 3,1 0 0-1,5 0 0 0,0 0 0-3,1 0 0 3,-2 0 0 0,1 0 0 0,4 0 0-2,-5 0 0 2,1 5 0 0,0 0 0 0,2-1 0-2,-2 1 0 3,-2-5 0-2,1 3 0 1,-3-3 0-2,-13 0 0 3,-5 0 0-1,-2 0 0-1,4 0 0-1,-2 0 0 2,-5 0 0 1,15 0 0-1,-4 0 0-3,8 0 0 3,-3 0 0 0,7 0 0 2,-13 3 0-6,5-3 0 4,-8 0 0 0,-1 0 0 0,-1 0 0-1,-8 0 0 1,8 0 0-1,-1 0 0 1,-1 0 0-2,2 0 0 2,-3 0 0 0,-5 0 0 1,5 0 0-4,-3 0 0 3,-8 0 0 0,-2 0 0 0,1 0 0-2,-4 0 0 2,0 0 0 0,0 0 0 0,0 0 0-2,-4 7 0 2,-40 14 0 0,27-10 0 0,-12 9-1071-2</inkml:trace>
    </iact:actionData>
  </iact:action>
  <iact:action type="add" startTime="22604">
    <iact:property name="dataType"/>
    <iact:actionData xml:id="d1">
      <inkml:trace xmlns:inkml="http://www.w3.org/2003/InkML" xml:id="stk1" contextRef="#ctx0" brushRef="#br0">17651 3477 1040 0,'39'-4'254'8,"-11"-4"-86"0,5-1-4 0,11 1-62-2,-1 3-8 2,15-3 22 0,18 1-7 0,1 1-109-2,11 4 0 2,12-3 0 0,13-5 0 0,7 4 0-2,5-2 0 2,3 5 0 0,9 3 0 0,0 0 0 0,-10 0 0 0,11 0 0 0,-6 0 0-1,8 0 0-1,1 3 0 2,-12 0 0 0,4-3 0 1,-23 0 0-4,3 0 0 3,-5 0 0 0,5 0 0 0,-7 0 0-2,7-6 0 2,-10 1 0 0,-2-4 0 0,-1 7 0-2,-3-1 0 3,0 0 0-1,-5 3 0 0,3 0 0-2,7 0 0 1,-2 0 0 1,4 6 0 0,8 5 0-2,-6-6 0 3,-1-5 0-2,6 0 0 2,-10 0 0-4,-2-10 0 4,-15-13 0-2,-3 4 0 2,-7 0 0-3,-10 12 0 2,-8 1 0-1,-5 4 0 2,1-1 0-3,-8 1 0 2,-4-5 0 0,-7 4 0 0,-5-2 0-2,11-1 0 1,-6 3 0 2,2 2 0-1,3 1 0-2,1 0 0 2,2 0 0-1,-1-4 0 2,2 1 0-3,-7 3 0 2,-3-2 0 0,-7-2 0 0,-9 4 0-3,-9-3 0 3,6 0 0-1,-10 2 0 1,4 1 0-1,-4 0 0 0,-3 0 0 1,0 0 0 0,0 0 0-2,0 0 0 3,-29 0 0-2,-29-6 0 1,-29-9 0-2,-23 2 0 2,-6-4 0 0,-16 2 0 1,-4 10 0-4,-22 5 0 4,-3 0 0-1,-3 0 0-1,6 0 0-1,-1 11 0 2,-7-2 0 1,2-4 0-2,-8-2 0-1,7-1 0 2,4-2 0 0,1 4 0 0,13-1 0-2,9-1 0 2,20 4 0 0,7-1 0 0,19-1 0-2,-2-4 0 2,-1 0 0 0,6 0 0 1,-5 0 0-3,4 0 0 1,-4-7 0 1,-3-6 0 0,11-1 0-2,1 5 0 3,2 9 0-2,-4 0 0 1,3 0 0-1,1 0 0 0,7 0 0 2,-3 11 0-2,10-3 0 0,8-1 0 1,-9 1 0-1,11-3 0 1,7 4 0-2,-2-1 0 2,-1-3 0 0,10 1 0 1,2-2 0-4,-1-4 0 3,3 0 0 0,2 0 0 0,6 0 0-1,-3 0 0 0,8 0 0 1,-5-4 0 1,8-2 0-3,-7-1 0 2,8 3 0 0,8 2 0-1,6-2 0-1,7 4 0 2,1 0 0 1,-6 0 0-2,5 0 0-1,3 0 0 2,0 0 0 0,0 0 0 0,-2 0 0-2,-11 0 0 2,3 0 0 0,-6 0 0 0,9 0 0-1,-6 0 0 0,13 0 0 1,0 0 0 0,0 0 0-1,0 0 0 0,0 0 0 1,0 0 0 0,0 0 0-2,0 0 0 2,0 0 0 0,0 0 0 0,13 0 0-2,35 0 0 2,36 0 0 0,39 0 0 1,33 10 0-4,23 7 0 3,8 5 0 1,0 0 0-2,-16-2 0 0,3-6 0 0,-13-2 0 1,2-4 0 0,1-8 0-1,0 0 0 0,6 0 0 1,-2 0 0 0,6 0 0-2,11-8 0 2,8-1 0 1,-9 9 0-2,2 0 0-1,-7 0 0 2,-2 0 0 0,-16 14 0 0,-7-3 0-1,-9 3 0 0,-5-11 0 1,-9-3 0 0,-2 0 0-2,-20 0 0 2,-9-8 0 0,-3-6 0 0,-18-1 0-1,3 2 0 0,-3-2 0 2,-2 1 0-1,0 0 0-3,-13 1 0 3,2-2 0 0,-9 2 0 0,-1 3 0-2,1 4 0 2,-8 5 0 0,8 1 0 0,-11 0 0-1,-2 0 0 0,-4 0 0 1,5 0 0 0,-13 0 0 1,7 0 0-4,-8 0 0 3,-5 0 0 0,-9 0 0-1,3 0 0 1,-15 0 0-1,-2 0 0 1,-3 0 0-2,0 0 0 2,0 0 0 0,-28-7 0 0,-33-6 0-2,-23-1 0 2,-14 5 0 0,-13 7 0 1,4 2 0-4,-15 0 0 3,-1 8 0 1,-7 14 0-2,2 4 0-1,-9-4 0 2,-20-3 0 0,-11-4 0 0,-28-5 0-1,-5-6 0 0,-17-4 0 2,11 0 0-2,-3 0 0-1,18 1 0 3,14 6 0-2,19 7 0 1,18-5 0-2,0 5 0 2,17-6 0 0,-5 4 0 1,4-2 0-4,5-2 0 3,-2-2 0 0,-5-3 0 0,-5-3 0-2,10 0 0 2,-1 0 0 0,10 0 0 0,11 0 0-2,-1 0 0 2,2 0 0 1,12 0 0-4,-6 0 0 3,11 0 0 0,-5 0 0 0,8 0 0 0,-3 0 0-1,4 0 0 0,-1 0 0 1,4 0 0 1,16 0 0-3,5 3 0 1,14 3 0 2,14-6 0-4,11 0 0 4,4 0 0-2,5 0 0 2,8 0 0-4,0 0 0 4,0 0 0-1,0 0 0-1,0 0 0 1,0 0 0-1,0 0 0 0,0 3 0 2,0 5 0-1,18 0 0-3,2 4-1623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00:02.31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act:action type="add" startTime="3232">
    <iact:property name="dataType"/>
    <iact:actionData xml:id="d0">
      <inkml:trace xmlns:inkml="http://www.w3.org/2003/InkML" xml:id="stk0" contextRef="#ctx0" brushRef="#br0">19439 4024 1134 0,'0'0'234'4,"0"0"12"26,0 0-72-30,0 0-42 0,-166-120-52 0,133 103-33 30,-2 5-47-29,11 7 0-1,0-5 0 0,0 9 0 33,-8 1 0-33,3-6 0 0,-16 2 0 0,-1 2 0 30,-2-2 0-30,-10 3 0 0,-5-6 0 0,-6 5 0 36,4 2 0-36,-8 0 0 0,5 0 0 0,-4 0 0 0,5 0 0 3,6 0 0 28,2 0 0-31,-2 0 0 0,4 0 0 0,6 2 0 31,-2-2 0-30,6 0 0-1,-6 3 0 0,9-3 0 32,8 4 0-32,8 1 0 0,8 3 0 0,4 0 0 32,-1 1 0-31,1-1 0-1,12 4 0 0,-9 0 0 1,7 3 0 29,-2 2 0-30,-5 3 0 0,12 2 0 0,-12-2 0 33,7 0 0-32,-7 4 0-1,6-7 0 0,2 8 0 30,-6-6 0-30,7 6 0 1,-4 0 0-1,0 3 0 2,3 9 0 28,5 2 0-30,-3 3 0 0,2 9 0 1,1-3 0 31,0-1 0-32,0-2 0 0,0 0 0 0,0-5 0 33,0 4 0-33,0 3 0 0,0 2 0 0,-3 1 0 1,-7 7 0 29,10-3 0-30,-6-2 0 0,2 2 0 0,-2-4 0 30,6 11 0-29,0 1 0-1,0 7 0 0,0 1 0 30,0 1 0-30,0 0 0 0,0-2 0 0,-3-5 0 32,0 4 0-32,-1-5 0 0,-5-1 0 0,5-8 0 33,4 1 0-32,0-11 0-1,0-2 0 0,0 0 0 0,0-2 0 34,0 2 0-33,0 6 0-1,0 3 0 0,0 5 0 31,0 6 0-31,0 4 0 0,0 3 0 0,0 3 0 31,0-8 0-30,0 0 0-1,0 0 0 0,10-12 0 0,-3-6 0 31,-7-4 0-31,6-1 0 0,4 8 0 0,-7 4 0 31,1 4 0-30,5-7 0-1,-6-8 0 0,-3-8 0 33,0-11 0-33,0-4 0 1,0-8 0-1,0-2 0 1,0-7 0 30,0 2 0-31,0-4 0 0,1 0 0 0,7 2 0 32,8 5 0-32,-3 3 0 0,-3 4 0 0,10 0 0 31,-3 0 0-30,10-2 0-1,3-7 0 0,9 1 0 2,6-2 0 29,10-2 0-31,3 3 0 0,2 1 0 1,3-4 0 29,1 7 0-29,1-7 0-1,11-2 0 0,-11 0 0 4,10 0 0 27,2-2 0-31,0-13 0 0,7 6 0 0,0-1 0 31,12 2 0-31,-11 2 0 1,-1 3 0-1,-7 3 0 31,-17 0 0-31,-4 0 0 0,-15 0 0 1,-5 0 0 32,-8 0 0-33,5-11 0 0,-6-6 0 0,-5-7 0 1,0 4 0 30,-6-4 0-31,1 4 0 0,-2 10 0 0,-7 2 0 32,-5-1 0-32,0-1 0 0,4-3 0 0,-7 2 0 31,0 3 0-30,3-1 0-1,0 1 0 0,2-4 0 32,8-2 0-31,3-8 0-1,-9-4 0 0,-3-4 0 0,8-4 0 31,-12-4 0-30,1 1 0-1,-1-6 0 0,0-2 0 31,0-2 0-31,0-10 0 0,0-8 0 0,7-8 0 2,-1-4 0 30,4-9 0-32,-5 5 0 0,6 3 0 0,-6-2 0 34,-2-1 0-34,-3-9 0 0,0-4 0 0,0-9 0 32,0 0 0-32,0-4 0 0,0-9 0 0,-6 2 0 1,1-2 0 29,-10 9 0-30,-6 6 0 0,7 11 0 0,-5 9 0 30,9 2 0-29,-5 7 0-1,9-7 0 0,-4-7 0 32,10 2 0-32,0 0 0 0,-3 13 0 0,3 13 0 33,0 10 0-32,-7 11 0-1,-6 4 0 0,6-6 0 1,-6 26 0 29,3-4-53-30</inkml:trace>
    </iact:actionData>
  </iact:action>
  <iact:action type="add" startTime="5209">
    <iact:property name="dataType"/>
    <iact:actionData xml:id="d1">
      <inkml:trace xmlns:inkml="http://www.w3.org/2003/InkML" xml:id="stk1" contextRef="#ctx0" brushRef="#br0">17812 1071 988 0,'0'0'144'2,"0"0"80"-2,0 0 26 0,0 0-72 0,-214 10-78 34,147 15-30-34,-10 15-14 0,0 14-24 0,9 21-27 0,4 15-5 33,12 21 0-33,12 3 0 0,3 12 0 0,26 9 0 34,5 6 0-34,6 8 0 1,0 3 0-1,29 0 0 0,15-1 0 34,12-5 0-34,12-16 0 0,9-24 0 0,20-24 0 2,3-32 0 33,7-36 0-35,15-14 0 0,-3-39 0 0,-4-56 0 33,-15-40 0-32,-21-37 0 0,-31-38 0-1,-28-25 0 0,-20 1 0 39,-24 11 0-39,-49 32 0 0,-11 39 0 0,2 46 0 0,0 53 0 35,19 43 0-34,42 22 0-1,8 35-1653 0</inkml:trace>
    </iact:actionData>
  </iact:action>
  <iact:action type="add" startTime="7190">
    <iact:property name="dataType"/>
    <iact:actionData xml:id="d2">
      <inkml:trace xmlns:inkml="http://www.w3.org/2003/InkML" xml:id="stk2" contextRef="#ctx0" brushRef="#br1">24379 3655 1114 0,'0'0'506'1,"0"0"-300"33,0 0-126-33,0 0-4-1,0 0-20 0,0 0-47 0,0 0-9 37,-226-47 0-37,134 37 0 0,-9 1 0 0,-2-9 0 0,-2 1 0 34,5 0 0-34,-4 4 0 0,3 5 0 0,-8 4 0 33,7 4 0-32,5 0 0-1,7 0 0 0,6 17 0 0,8 5 0 37,12 1 0-36,10 1 0-1,14 3 0 0,5-2 0 0,10 4 0 37,2-5 0-37,3 7 0 0,-1 0 0 0,4 1 0 0,1-2 0 32,9-2 0-32,-2 6 0 0,6-4 0 0,3 5 0 32,0 4 0-31,0 11 0-1,0 10 0 0,0 12 0 0,0 13 0 40,0 5 0-40,0 2 0 0,0-3 0 0,0-1 0 0,0-3 0 35,0 3 0-34,-7 1 0-1,7 0 0 0,0 4 0 1,0 1 0 35,0 0 0-35,0 10 0 0,0 9 0-1,0 5 0 0,0 6 0 35,0 5 0-35,7-6 0 0,2-4 0 0,-2-4 0 1,-7-8 0 30,0-9 0-31,0 3 0 0,0-7 0 0,0-8 0 32,0-2 0-32,13-13 0 0,-3-7 0 0,8-6 0 36,0-5 0-36,0-12 0 0,-2-7 0 0,-6 0 0 0,4 4 0 34,-3 3 0-34,2 9 0 0,3 12 0 0,-5 2 0 2,5 4 0 32,2 0 0-34,-3-17 0 0,-4-12 0 0,-1-9 0 35,-7-10 0-35,-3-1 0 0,0-2 0 0,0-4 0 0,3-9 0 35,-2-4 0-35,12 0 0 0,3 0 0 0,10 0 0 1,15 0 0 33,2 0 0-34,14 0 0 0,1 0 0 0,1 0 0 33,6 0 0-32,11 0 0-1,5 0 0 0,6 0 0 0,10 0 0 34,0 4 0-34,3 3 0 0,0-1 0 0,2-6 0 32,-2 0 0-31,-10 0 0-1,-4-6 0 0,-3-8 0 0,-13-3 0 32,9 3 0-32,-6 3 0 0,-5-2 0 0,4-2 0 34,-15 3 0-34,-12 2 0 0,-6 2 0 0,-11 2 0 3,-8-3 0 35,6 7 0-38,-11-5 0 0,5-1 0 0,-1 3 0 0,1-7 0 38,-3 5 0-38,2-1 0 1,-3-1 0-1,-7 1 0 0,4-7 0 35,-13-7 0-34,3-10 0-1,-3-18 0 0,0-9 0 0,0-17 0 45,-23-15 0-45,2-12 0 0,-3-18 0 0,-5-8 0 1,5-6 0-1,7-1 0 33,4 7 0-32,-1 13 0-1,-1-2 0 0,11 7 0 1,-1-6 0 31,2-11 0-32,3 0 0 0,0-8 0 0,0 3 0 36,0-6 0-36,0 4 0 0,-5 12 0 0,2 12 0 1,-5 12 0 32,-6 13 0-33,-2 2 0 0,-7-3 0 0,5-3 0 3,-5-7 0 31,3-9 0-34,-3 0 0 0,2 5 0 0,-2 19 0 3,6 20 0 29,-6 14 0-32,10 48 0 0,8 0-543 0</inkml:trace>
    </iact:actionData>
  </iact:action>
  <iact:action type="add" startTime="8921">
    <iact:property name="dataType"/>
    <iact:actionData xml:id="d3">
      <inkml:trace xmlns:inkml="http://www.w3.org/2003/InkML" xml:id="stk3" contextRef="#ctx0" brushRef="#br1">22170 1214 682 0,'0'0'194'1,"0"0"-58"-1,0 0 34 0,0 0 46 0,-202-105-86 36,125 99-22-35,-5 2 24-1,-24 4 32 0,-10 0-110 0,-7 17-12 34,5 27-23-34,5 23-19 0,25 21 0 0,11 18 0 0,17 18 0 37,23 17 0-36,24 16 0-1,13 17 0 0,0 12 0 0,23-1 0 35,23-14 0-35,15-20 0 0,16-23 0 0,20-39 0 3,8-32 0 30,21-40 0-33,14-17 0 0,11-81 0 0,7-43 0 35,6-39 0-35,-21-14 0 0,-22 11 0 0,-42 20 0 0,-41 30 0 36,-38 21 0-36,0 11 0 0,-57-6 0 0,-43-8 0 4,-24-10 0 30,47 78 0-33,18 2-935-1</inkml:trace>
    </iact:actionData>
  </iact:action>
  <iact:action type="add" startTime="30303">
    <iact:property name="dataType"/>
    <iact:actionData xml:id="d4">
      <inkml:trace xmlns:inkml="http://www.w3.org/2003/InkML" xml:id="stk4" contextRef="#ctx0" brushRef="#br2">9746 14127 946 0,'7'2'438'0,"-7"-2"-194"0,0 0-154 0,0 0-46 32,0 0 4-32,-7 0 18 0,-9-13 18 0,-2 1 3 1,-1 1-87 29,-2-2 0-30,2 0 0 0,-6-2 0 0,-2-5 0 31,-1-11 0-31,8-6 0 1,0-8 0-1,15-6 0 33,2-5 0-33,3-5 0 0,0-1 0 0,0-1 0 33,0 8 0-32,0 4 0-1,5 4 0 0,13 2 0 0,0 2 0 37,-2 9 0-37,3 6 0 0,5 2 0 1,4 4 0-1,4 3 0 36,-3 2 0-36,-16 17 0 0,-7 0-467 0</inkml:trace>
    </iact:actionData>
  </iact:action>
  <iact:action type="add" startTime="30864">
    <iact:property name="dataType"/>
    <iact:actionData xml:id="d5">
      <inkml:trace xmlns:inkml="http://www.w3.org/2003/InkML" xml:id="stk5" contextRef="#ctx0" brushRef="#br2">10075 13694 610 0,'0'0'474'1,"0"0"-218"-1,0 0-34 2,0 0-128 31,0 0-62-33,0 0 28 0,0-5 20 0,-10 5-6 39,-8 22 4-39,-5 6-11 0,3 5-67 0,-1 1 0 0,5-2 0 38,12-2 0-38,-5-1 0 0,9-2 0 0,0 0 0 0,0-6 0 34,29 3 0-33,-1-9 0 0,11 0 0-1,-1-6 0 0,-5-4 0 36,-4-2 0-36,-4-3 0 0,-5 0 0 0,0 0 0 0,-20 0 0 31,0 0-617-31</inkml:trace>
    </iact:actionData>
  </iact:action>
  <iact:action type="add" startTime="31306">
    <iact:property name="dataType"/>
    <iact:actionData xml:id="d6">
      <inkml:trace xmlns:inkml="http://www.w3.org/2003/InkML" xml:id="stk6" contextRef="#ctx0" brushRef="#br2">10392 13734 1040 0,'0'0'678'1,"0"0"-376"2,0 0-275 34,0 0-27-37,0 0 0 0,0 0 0 0,64-12 0 1,-28 12 0 33,2 0 0-33,5-3 0-1,-2 3 0 0,1 0 0 31,-4 0 0-31,-15 0 0 0,-3 0 0 0,-4 0 0 1,-16 0-11 30,0 0-1235-30</inkml:trace>
    </iact:actionData>
  </iact:action>
  <iact:action type="add" startTime="31667">
    <iact:property name="dataType"/>
    <iact:actionData xml:id="d7">
      <inkml:trace xmlns:inkml="http://www.w3.org/2003/InkML" xml:id="stk7" contextRef="#ctx0" brushRef="#br2">10459 13900 538 0,'0'0'898'3,"0"0"-502"27,0 0-181-29,0 0-215-1,0 0 0 0,0 0 0 31,37 0 0-31,-16 0 0 0,11 0 0 0,-5 0 0 33,11 2 0-33,-6 0 0 0,-22 2 0 0,-10-4-491 32</inkml:trace>
    </iact:actionData>
  </iact:action>
  <iact:action type="add" startTime="32019">
    <iact:property name="dataType"/>
    <iact:actionData xml:id="d8">
      <inkml:trace xmlns:inkml="http://www.w3.org/2003/InkML" xml:id="stk8" contextRef="#ctx0" brushRef="#br2">11195 13450 648 0,'0'0'626'36,"0"0"-352"-35,0 0-142-1,0 0-48 0,0 0-44 0,0 0-8 3,-188 78 18 36,140-30 12-39,13 2 6 0,2 7-37 0,10 1-31 0,10 2 0 33,11-4 0-33,2-3 0 0,0-8 0 0,41-14 0 29,20-12 0-29,20-13 0 0,14-6 0 0,-8-19 0 31,3-32 0-31,-22-13 0 0,-14-12 0 1,-24-8 0 30,-18-10 0-30,-12 8 0-1,-13 7 0 0,-29 23 0 31,-6 19 0-30,-4 23 0-1,27 14 0 0,8 3-629 0</inkml:trace>
    </iact:actionData>
  </iact:action>
  <iact:action type="add" startTime="33112">
    <iact:property name="dataType"/>
    <iact:actionData xml:id="d9">
      <inkml:trace xmlns:inkml="http://www.w3.org/2003/InkML" xml:id="stk9" contextRef="#ctx0" brushRef="#br2">12297 13764 356 0,'0'0'678'5,"0"0"-522"33,0 0-62-38,0 0-42 0,0 0-34 0,0 0 22 0,0 0 86 30,-145 121 24-29,129-87-20-1,0-2-2 0,14-4-22 32,2-4-93-32,0-4-13 0,0-7 0 0,21-6 0 33,19-7 0-33,4 0 0 0,2 0 0 0,-15-20 0 32,-11-17 0-32,-4-5 0 0,-3-2 0 0,-6 4 0 1,-7 9 0 31,0 11 0-32,0 12 0 0,0 8 0 0,0 0 0 32,0 0 0-32,0 0 0 0,3 34 0 0,-3 8 0 33,13 5 0-32,-1-1 0-1,5-11 0 0,6-5 0 0,6-11 0 38,-21-19-231-38,5 0-421 0</inkml:trace>
    </iact:actionData>
  </iact:action>
  <iact:action type="add" startTime="33515">
    <iact:property name="dataType"/>
    <iact:actionData xml:id="d10">
      <inkml:trace xmlns:inkml="http://www.w3.org/2003/InkML" xml:id="stk10" contextRef="#ctx0" brushRef="#br2">12594 14067 1062 0,'0'0'564'0,"0"0"-250"1,0 0-207 7,0 0-107 24,3-170 0-32,-3 143 0 0,0 3 0 0,0 1 0 33,0 1 0-33,0 0 0 0,0-3 0 0,1 1 0 1,25 8 0 29,12 4 0-30,-2 10 0 0,5-1 0 0,-25 3-357 32,-6 0-1085-32</inkml:trace>
    </iact:actionData>
  </iact:action>
  <iact:action type="add" startTime="33778">
    <iact:property name="dataType"/>
    <iact:actionData xml:id="d11">
      <inkml:trace xmlns:inkml="http://www.w3.org/2003/InkML" xml:id="stk11" contextRef="#ctx0" brushRef="#br2">12993 13503 1108 0,'0'0'470'35,"0"0"-188"-34,2 152-150-1,-2-96-77 0,0 9-55 1,0 2 0 30,0-2 0-31,0-7 0 0,0-13 0 0,0-20 0 31,0-9 0-31,0-16 0 0,8 0 0 0,8-9 0 34,1-31 0-34,3 1 0 0,1 2 0 0,2 12 0 32,-3 14 0-31,3 5 0-1,-2 6 0 0,-1 0 0 0,-1 6 0 32,-5 22 0-32,-4 4 0 0,-1 0 0 0,-9 1 0 34,0-1 0-34,-9-10 0 1,-18-2 0-1,-12-8 0 0,11-10 0 32,-2-2 0-32,11 0 0 0,-1-5 0 0,18-27 0 38,2 10-105-38,0 0-609 0</inkml:trace>
    </iact:actionData>
  </iact:action>
  <iact:action type="add" startTime="34238">
    <iact:property name="dataType"/>
    <iact:actionData xml:id="d12">
      <inkml:trace xmlns:inkml="http://www.w3.org/2003/InkML" xml:id="stk12" contextRef="#ctx0" brushRef="#br2">13465 14045 1670 0,'0'0'377'1,"0"0"-377"33,0 0 0-34,0 0 0 0,0 0 0 0,0 0 0 1,20 76 0 31,-20-76-623-32</inkml:trace>
    </iact:actionData>
  </iact:action>
  <iact:action type="add" startTime="34393">
    <iact:property name="dataType"/>
    <iact:actionData xml:id="d13">
      <inkml:trace xmlns:inkml="http://www.w3.org/2003/InkML" xml:id="stk13" contextRef="#ctx0" brushRef="#br2">13445 13535 1354 0,'0'0'372'1,"0"0"-234"31,0 0-110-31,0 0-28-1,0 0-146 0,0 0-466 2</inkml:trace>
    </iact:actionData>
  </iact:action>
  <iact:action type="add" startTime="34613">
    <iact:property name="dataType"/>
    <iact:actionData xml:id="d14">
      <inkml:trace xmlns:inkml="http://www.w3.org/2003/InkML" xml:id="stk14" contextRef="#ctx0" brushRef="#br2">13675 13266 1154 0,'0'0'306'5,"0"0"-106"32,0 0-66-37,3 211-36 0,0-136-14 0,1 6-13 1,14 0-71 37,-7 0 0-37,1-3 0-1,4-7 0 0,-3-12 0 0,-3-14 0 39,-10-20 0-39,10-14 0 0,-5-11 0 0,0 0 0 0,-5-24-419 32,5-8-799-31</inkml:trace>
    </iact:actionData>
  </iact:action>
  <iact:action type="add" startTime="34859">
    <iact:property name="dataType"/>
    <iact:actionData xml:id="d15">
      <inkml:trace xmlns:inkml="http://www.w3.org/2003/InkML" xml:id="stk15" contextRef="#ctx0" brushRef="#br2">13906 13730 1040 0,'0'0'662'34,"0"0"-380"-34,0 0-219 0,0 0-63 0,0 0 0 32,0 0 0-31,-180-8 0-1,150 10 0 0,9 8 0 0,4-5-35 31,17-3-307-31,0 2-260 0</inkml:trace>
    </iact:actionData>
  </iact:action>
  <iact:action type="add" startTime="35207">
    <iact:property name="dataType"/>
    <iact:actionData xml:id="d16">
      <inkml:trace xmlns:inkml="http://www.w3.org/2003/InkML" xml:id="stk16" contextRef="#ctx0" brushRef="#br2">14130 14026 718 0,'0'0'432'1,"0"0"-18"0,0 0-160 31,0 0-60-32,0 0-159 0,0 0-35 0,13-126 0 34,-28 86 0-34,4-2 0 0,1 5 0 0,10 3 0 33,0 9 0-33,0 5 0 0,16 7 0 0,20 1 0 0,-8 7 0 32,10 5 0-31,1 0 0-1,-32 0-9 0,6 0-599 34</inkml:trace>
    </iact:actionData>
  </iact:action>
  <iact:action type="add" startTime="35493">
    <iact:property name="dataType"/>
    <iact:actionData xml:id="d17">
      <inkml:trace xmlns:inkml="http://www.w3.org/2003/InkML" xml:id="stk17" contextRef="#ctx0" brushRef="#br2">14529 13789 938 0,'0'0'240'0,"0"0"-8"0,0 0-18 2,0 0-52 31,0 0 16-32,0 0-95-1,-71 91-83 0,55-63 0 33,2-2 0-33,8-2 0 0,6-3 0 0,0-4 0 0,0-10 0 32,6-7 0-32,21 0 0 0,4-14 0 0,2-24 0 32,-11-9 0-31,-11-5 0-1,-1 6 0 0,-4 16 0 33,-6 10 0-33,0 15 0 0,0 5 0 0,0 0 0 0,0 8 0 32,0 28 0-32,0 7 0 0,0-1 0 0,0-5 0 35,0-7 0-35,0-7 0 0,2-12 0 0,14-9 0 0,-6-2-381 32,-4 0-451-32</inkml:trace>
    </iact:actionData>
  </iact:action>
  <iact:action type="add" startTime="35847">
    <iact:property name="dataType"/>
    <iact:actionData xml:id="d18">
      <inkml:trace xmlns:inkml="http://www.w3.org/2003/InkML" xml:id="stk18" contextRef="#ctx0" brushRef="#br2">14790 14036 346 0,'0'0'1154'1,"0"0"-830"-1,0 0-134 33,0 0-157-33,0 0-33 0,0 0 0 0,17-154 0 4,-17 124 0 26,15 7 0-30,-6 6 0 0,9 3 0 0,11 5 0 31,-1 9 0-31,10 0 0 0,-2 0 0 1,-26 0-203 29,7 0-515-30</inkml:trace>
    </iact:actionData>
  </iact:action>
  <iact:action type="add" startTime="36102">
    <iact:property name="dataType"/>
    <iact:actionData xml:id="d19">
      <inkml:trace xmlns:inkml="http://www.w3.org/2003/InkML" xml:id="stk19" contextRef="#ctx0" brushRef="#br2">15402 13722 1040 0,'0'0'414'32,"0"0"-204"-31,0 0-56-1,-21 200-40 0,-2-119-46 32,6 9-21-32,4 6-47 0,0-8 0 0,7-17 0 30,2-13 0-30,1-22 0 0,1-19 0 0,-5-12 0 29,7-5 0-29,0-9 0 0,0-16-175 1,0-6-261 29</inkml:trace>
    </iact:actionData>
  </iact:action>
  <iact:action type="add" startTime="36379">
    <iact:property name="dataType"/>
    <iact:actionData xml:id="d20">
      <inkml:trace xmlns:inkml="http://www.w3.org/2003/InkML" xml:id="stk20" contextRef="#ctx0" brushRef="#br2">15268 14009 980 0,'0'0'468'1,"0"0"-158"-1,-24-163-128 33,-18 115-92-32,0 6-73-1,2 10-17 0,4 10 0 34,12 5-39-34,24 17-365 0</inkml:trace>
    </iact:actionData>
  </iact:action>
  <iact:action type="add" startTime="36751">
    <iact:property name="dataType"/>
    <iact:actionData xml:id="d21">
      <inkml:trace xmlns:inkml="http://www.w3.org/2003/InkML" xml:id="stk21" contextRef="#ctx0" brushRef="#br2">15567 14195 652 0,'0'0'446'1,"0"0"-64"-1,56-244-152 0,-56 122-76 30,0-7-40-30,0-6-45 1,-30-2-69-1,-21 2 0 29,-10 11 0-28,-11 18 0-1,-8 24 0 0,56 76-263 2,0 6-667 30</inkml:trace>
    </iact:actionData>
  </iact:action>
  <iact:action type="add" startTime="38714">
    <iact:property name="dataType"/>
    <iact:actionData xml:id="d22">
      <inkml:trace xmlns:inkml="http://www.w3.org/2003/InkML" xml:id="stk22" contextRef="#ctx0" brushRef="#br3">13384 438 722 0,'0'0'386'1,"0"0"72"-1,0 0-124 0,0 0-187 0,0 0-147 34,0 0 0-34,-209 2 0 0,137 10 0 0,1 0 0 0,-2 1 0 34,9-1 0-34,11 1 0 0,14-4 0 0,14-9 0 36,9 0 0-36,16 0 0 0,0 0-1039 0</inkml:trace>
    </iact:actionData>
  </iact:action>
  <iact:action type="add" startTime="38986">
    <iact:property name="dataType"/>
    <iact:actionData xml:id="d23">
      <inkml:trace xmlns:inkml="http://www.w3.org/2003/InkML" xml:id="stk23" contextRef="#ctx0" brushRef="#br3">13077 298 1032 0,'0'0'604'0,"0"0"-400"0,0 0-112 30,0 0-50-30,26 157-6 0,-25-90-14 0,14-1-14 29,-7-5-8-29,8-19-12 0,2-17-86 0,-7-25-424 29</inkml:trace>
    </iact:actionData>
  </iact:action>
  <iact:action type="add" startTime="39341">
    <iact:property name="dataType"/>
    <iact:actionData xml:id="d24">
      <inkml:trace xmlns:inkml="http://www.w3.org/2003/InkML" xml:id="stk24" contextRef="#ctx0" brushRef="#br3">14117 691 1222 0,'0'0'442'32,"0"0"-280"-32,0 0-42 0,0 0-19 1,0 0-101 30,-234 0 0-31,157 15 0 0,6-2 0 0,11 2 0 36,10-11 0-36,47-4 0 0,3 0-243 0</inkml:trace>
    </iact:actionData>
  </iact:action>
  <iact:action type="add" startTime="39601">
    <iact:property name="dataType"/>
    <iact:actionData xml:id="d25">
      <inkml:trace xmlns:inkml="http://www.w3.org/2003/InkML" xml:id="stk25" contextRef="#ctx0" brushRef="#br3">13806 624 1618 0,'0'0'266'2,"0"0"-134"-2,0 0-101 30,13 166-31-30,-13-108 0 0,3 4 0 0,10-1-105 32,-9-43-169-31,3-5-416-1</inkml:trace>
    </iact:actionData>
  </iact:action>
  <iact:action type="add" startTime="39934">
    <iact:property name="dataType"/>
    <iact:actionData xml:id="d26">
      <inkml:trace xmlns:inkml="http://www.w3.org/2003/InkML" xml:id="stk26" contextRef="#ctx0" brushRef="#br3">14506 1309 1108 0,'0'0'252'0,"0"0"-10"0,0 0-36 32,-205 0-76-32,142 4-74 0,6-2-40 0,6 1-16 31,21-3-6-31,27 0-98 0,3 0-610 0</inkml:trace>
    </iact:actionData>
  </iact:action>
  <iact:action type="add" startTime="40148">
    <iact:property name="dataType"/>
    <iact:actionData xml:id="d27">
      <inkml:trace xmlns:inkml="http://www.w3.org/2003/InkML" xml:id="stk27" contextRef="#ctx0" brushRef="#br3">14245 1169 1076 0,'0'0'296'1,"0"0"-90"-1,36 174-142 2,-36-107-54 31,6-1-10-33,4-8-28 0,-10-44-94 0,3-5-278 33</inkml:trace>
    </iact:actionData>
  </iact:action>
  <iact:action type="add" startTime="41120">
    <iact:property name="dataType"/>
    <iact:actionData xml:id="d28">
      <inkml:trace xmlns:inkml="http://www.w3.org/2003/InkML" xml:id="stk28" contextRef="#ctx0" brushRef="#br3">888 12171 1724 0,'0'0'278'1,"0"0"-233"1,-182 53-45 34,100-36 0-36,11-2 0 0,13-10 0 0,14-3 0 32,15-2 0-32,19 0 0 0,10-11 0 0,0-9-145 0,0 10-353 32,0 3-828-32</inkml:trace>
    </iact:actionData>
  </iact:action>
  <iact:action type="add" startTime="41388">
    <iact:property name="dataType"/>
    <iact:actionData xml:id="d29">
      <inkml:trace xmlns:inkml="http://www.w3.org/2003/InkML" xml:id="stk29" contextRef="#ctx0" brushRef="#br3">635 12008 1022 0,'0'0'480'0,"0"0"-302"0,0 0-30 36,18 216-28-35,-11-126-62-1,-3-2-17 0,11-2-41 0,-7-7 0 36,6-17-31-36,4-20-151 0,-16-42-300 0,9 0-809 1</inkml:trace>
    </iact:actionData>
  </iact:action>
  <iact:action type="add" startTime="41710">
    <iact:property name="dataType"/>
    <iact:actionData xml:id="d30">
      <inkml:trace xmlns:inkml="http://www.w3.org/2003/InkML" xml:id="stk30" contextRef="#ctx0" brushRef="#br3">1382 13328 1018 0,'0'0'380'6,"0"0"-172"25,0 0-20-30,-176 54-60-1,108-47-68 0,5-5-38 31,9 1-12-31,10-3-8 0,13 0-2 0,31 0-90 32,0 0-800-32</inkml:trace>
    </iact:actionData>
  </iact:action>
  <iact:action type="add" startTime="41975">
    <iact:property name="dataType"/>
    <iact:actionData xml:id="d31">
      <inkml:trace xmlns:inkml="http://www.w3.org/2003/InkML" xml:id="stk31" contextRef="#ctx0" brushRef="#br3">1141 13250 982 0,'0'0'334'1,"0"0"-218"33,34 171-42-34,-23-115-74 0,12 2-10 0,3-5-44 1,8-1-120 36,-21-39-56-36,-9-8-178-1</inkml:trace>
    </iact:actionData>
  </iact:action>
  <iact:action type="add" startTime="42440">
    <iact:property name="dataType"/>
    <iact:actionData xml:id="d32">
      <inkml:trace xmlns:inkml="http://www.w3.org/2003/InkML" xml:id="stk32" contextRef="#ctx0" brushRef="#br3">2507 13480 1234 0,'0'0'366'1,"0"0"-96"-1,-182 0-93 32,87 17-177-32,3-3 0 0,3 3 0 0,25-6 0 1,54-8 0 33,10-3-587-34</inkml:trace>
    </iact:actionData>
  </iact:action>
  <iact:action type="add" startTime="42637">
    <iact:property name="dataType"/>
    <iact:actionData xml:id="d33">
      <inkml:trace xmlns:inkml="http://www.w3.org/2003/InkML" xml:id="stk33" contextRef="#ctx0" brushRef="#br3">2198 13334 996 0,'0'0'478'0,"0"0"-332"2,0 0-72 31,48 156-40-33,-35-92-30 0,-2 3-4 0,10 1-2 36,8-1-26-35,1-7-88-1,-14-47-358 0,0-4-635 0</inkml:trace>
    </iact:actionData>
  </iact:action>
  <iact:action type="add" startTime="44571">
    <iact:property name="dataType"/>
    <iact:actionData xml:id="d34">
      <inkml:trace xmlns:inkml="http://www.w3.org/2003/InkML" xml:id="stk34" contextRef="#ctx0" brushRef="#br4">2066 706 990 0,'0'0'386'1,"0"0"-70"-1,-178 2-80 0,98 3-117 35,13-2-119-34,2-3 0-1,-3 0 0 0,7 0 0 0,9 0 0 32,40 3-45-32,8-1-871 0</inkml:trace>
    </iact:actionData>
  </iact:action>
  <iact:action type="add" startTime="45095">
    <iact:property name="dataType"/>
    <iact:actionData xml:id="d35">
      <inkml:trace xmlns:inkml="http://www.w3.org/2003/InkML" xml:id="stk35" contextRef="#ctx0" brushRef="#br4">964 921 1444 0,'0'0'448'0,"0"0"-293"4,-200 15-155 28,128-5 0-32,2-6 0 0,1-4 0 0,8 0 0 31,7 0 0-30,8-6 0-1,37-5 0 0,9 5-261 32</inkml:trace>
    </iact:actionData>
  </iact:action>
  <iact:action type="add" startTime="45460">
    <iact:property name="dataType"/>
    <iact:actionData xml:id="d36">
      <inkml:trace xmlns:inkml="http://www.w3.org/2003/InkML" xml:id="stk36" contextRef="#ctx0" brushRef="#br4">635 1818 1604 0,'0'0'400'1,"-169"0"-357"-1,86-3-43 33,15-1 0-32,-5 4 0-1,21 0 0 0,41 0 0 2,3 0-753 31</inkml:trace>
    </iact:actionData>
  </iact:action>
  <iact:action type="add" startTime="46669">
    <iact:property name="dataType"/>
    <iact:actionData xml:id="d37">
      <inkml:trace xmlns:inkml="http://www.w3.org/2003/InkML" xml:id="stk37" contextRef="#ctx0" brushRef="#br4">13706 12256 1554 0,'0'0'346'1,"0"0"-199"-1,0 0-147 0,0 0 0 0,177-20 0 29,-125 16 0-28,-20 4 0-1,4 0 0 0,-20 0 0 31,-16 0 0-31,0 0-229 0</inkml:trace>
    </iact:actionData>
  </iact:action>
  <iact:action type="add" startTime="46970">
    <iact:property name="dataType"/>
    <iact:actionData xml:id="d38">
      <inkml:trace xmlns:inkml="http://www.w3.org/2003/InkML" xml:id="stk38" contextRef="#ctx0" brushRef="#br4">13614 12782 1188 0,'0'0'494'37,"0"0"-182"-37,0 0-259 0,0 0-53 1,205 0 0-1,-165 0 0 31,-9 0 0-31,-14 0 0 0,-17 0 0 0,0 2-325 33</inkml:trace>
    </iact:actionData>
  </iact:action>
  <iact:action type="add" startTime="47368">
    <iact:property name="dataType"/>
    <iact:actionData xml:id="d39">
      <inkml:trace xmlns:inkml="http://www.w3.org/2003/InkML" xml:id="stk39" contextRef="#ctx0" brushRef="#br4">12565 13165 1220 0,'0'0'514'33,"0"0"-210"-32,0 0-295-1,0 0-9 0,197 0 0 32,-137 0 0-32,5 0 0 0,0 0 0 0,-14 0 0 1,-35 0 0 29,-16 0-909-30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7-04T20:01:56.4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620">
    <iact:property name="dataType"/>
    <iact:actionData xml:id="d0">
      <inkml:trace xmlns:inkml="http://www.w3.org/2003/InkML" xml:id="stk0" contextRef="#ctx0" brushRef="#br0">13484 447 840 0,'0'0'556'7,"0"0"-332"1,0 0-136 0,0 0 50-2,0 0-42 2,0 0-8 0,0 0-71 0,-144 36-17-2,91-25 0 2,9 1 0 3,-2-2 0-6,1 0 0 1,12-3 0 2,-2 5 0 0,35-10-61 0,0-2-609-2</inkml:trace>
    </iact:actionData>
  </iact:action>
  <iact:action type="add" startTime="3915">
    <iact:property name="dataType"/>
    <iact:actionData xml:id="d1">
      <inkml:trace xmlns:inkml="http://www.w3.org/2003/InkML" xml:id="stk1" contextRef="#ctx0" brushRef="#br0">13187 387 778 0,'0'0'250'5,"0"0"-34"2,0 0-26 2,0 0-122-2,0 0-30-1,49 158 8 2,-40-96-18 0,7-1-12 0,-3-4-14-1,-3-7-4 0,-1-11 0 1,-1-5-154 0,-8-34-298-2,0 0-416 2</inkml:trace>
    </iact:actionData>
  </iact:action>
  <iact:action type="add" startTime="4214">
    <iact:property name="dataType"/>
    <iact:actionData xml:id="d2">
      <inkml:trace xmlns:inkml="http://www.w3.org/2003/InkML" xml:id="stk2" contextRef="#ctx0" brushRef="#br0">13819 998 1004 0,'0'0'208'5,"0"0"-138"3,0 0 52 0,0 0 42 0,0 0-82-2,0 0-36 2,-164 19-16 0,128-12-20 0,0 6-8-2,15 1-2 2,14-11-102 0,6-1-592 0</inkml:trace>
    </iact:actionData>
  </iact:action>
  <iact:action type="add" startTime="4477">
    <iact:property name="dataType"/>
    <iact:actionData xml:id="d3">
      <inkml:trace xmlns:inkml="http://www.w3.org/2003/InkML" xml:id="stk3" contextRef="#ctx0" brushRef="#br0">13554 888 266 0,'0'0'598'8,"0"0"-460"-3,0 0-32 3,0 0 16 0,0 0-74-1,40 157 0-1,-33-96-4 3,14 11 42-2,-8-11-2 1,-6-11-58-2,6-6-26 2,-3-14 0 0,3-11-112 0,-10-19-230-2,-1 0-354 2</inkml:trace>
    </iact:actionData>
  </iact:action>
  <iact:action type="add" startTime="4827">
    <iact:property name="dataType"/>
    <iact:actionData xml:id="d4">
      <inkml:trace xmlns:inkml="http://www.w3.org/2003/InkML" xml:id="stk4" contextRef="#ctx0" brushRef="#br0">14241 1515 990 0,'0'0'246'8,"0"0"-162"0,0 0 50-2,0 0-42 3,0 0-70-2,0 0-16 1,-182 13-6-2,151-13-28 2,26 0-200-1,2 0-650 2</inkml:trace>
    </iact:actionData>
  </iact:action>
  <iact:action type="add" startTime="5024">
    <iact:property name="dataType"/>
    <iact:actionData xml:id="d5">
      <inkml:trace xmlns:inkml="http://www.w3.org/2003/InkML" xml:id="stk5" contextRef="#ctx0" brushRef="#br0">14036 1309 760 0,'0'0'452'7,"0"0"-294"1,0 0-20-2,51 174-52 3,-48-95-46-3,7-2-28 2,-6-8-12-1,8-13-26 2,-12-44-168-4,0-11-350 3</inkml:trace>
    </iact:actionData>
  </iact:action>
  <iact:action type="add" startTime="5999">
    <iact:property name="dataType"/>
    <iact:actionData xml:id="d6">
      <inkml:trace xmlns:inkml="http://www.w3.org/2003/InkML" xml:id="stk6" contextRef="#ctx0" brushRef="#br0">592 12219 1194 0,'0'0'290'9,"0"0"-146"-2,0 0 74 1,0 0-30-2,0 0-175 2,0 0-13 0,-170 25 0 0,131-25 0-2,10 0 0 2,0 0 0-1,16 0 0 3,13 0 0-5,0 0-467 3</inkml:trace>
    </iact:actionData>
  </iact:action>
  <iact:action type="add" startTime="6211">
    <iact:property name="dataType"/>
    <iact:actionData xml:id="d7">
      <inkml:trace xmlns:inkml="http://www.w3.org/2003/InkML" xml:id="stk7" contextRef="#ctx0" brushRef="#br0">447 12109 1242 0,'0'0'276'7,"0"0"-128"1,25 150-36-1,-25-81-88-1,0-3-24 2,4-2-16 0,2-8-104 0,-6-45-158-2,0-3-454 2</inkml:trace>
    </iact:actionData>
  </iact:action>
  <iact:action type="add" startTime="6437">
    <iact:property name="dataType"/>
    <iact:actionData xml:id="d8">
      <inkml:trace xmlns:inkml="http://www.w3.org/2003/InkML" xml:id="stk8" contextRef="#ctx0" brushRef="#br0">885 12960 636 0,'0'0'744'6,"0"0"-602"0,0 0-6 2,0 0 58 0,0 0-82 0,-166 9-40-2,111 7-61 1,13-4-11 2,12 0 0-1,25-10-145-2,5-2-863 2</inkml:trace>
    </iact:actionData>
  </iact:action>
  <iact:action type="add" startTime="6648">
    <iact:property name="dataType"/>
    <iact:actionData xml:id="d9">
      <inkml:trace xmlns:inkml="http://www.w3.org/2003/InkML" xml:id="stk9" contextRef="#ctx0" brushRef="#br0">793 12902 1148 0,'0'0'270'6,"0"0"-94"-1,12 198 16 4,-3-129-58-1,-4-7-80 0,4-15-36-2,0-10-18 1,8-12-10 1,2-11-126-1,-12-14-328 0,6 0-444 1</inkml:trace>
    </iact:actionData>
  </iact:action>
  <iact:action type="add" startTime="6863">
    <iact:property name="dataType"/>
    <iact:actionData xml:id="d10">
      <inkml:trace xmlns:inkml="http://www.w3.org/2003/InkML" xml:id="stk10" contextRef="#ctx0" brushRef="#br0">1420 13342 666 0,'0'0'542'7,"0"0"-420"0,0 0 116 1,0 0-58 0,0 0-116-1,-195 23-60 0,156-23-4 1,35 0-102-2,1 0-542 2</inkml:trace>
    </iact:actionData>
  </iact:action>
  <iact:action type="add" startTime="7058">
    <iact:property name="dataType"/>
    <iact:actionData xml:id="d11">
      <inkml:trace xmlns:inkml="http://www.w3.org/2003/InkML" xml:id="stk11" contextRef="#ctx0" brushRef="#br0">1312 13155 978 0,'0'0'580'9,"0"0"-418"-3,0 0 0-1,10 187-100 5,-10-135-56-2,0 1-6-1,0-8-16-1,0-37-132 3,13-5-366-2</inkml:trace>
    </iact:actionData>
  </iact:action>
  <iact:action type="add" startTime="9201">
    <iact:property name="dataType"/>
    <iact:actionData xml:id="d12">
      <inkml:trace xmlns:inkml="http://www.w3.org/2003/InkML" xml:id="stk12" contextRef="#ctx0" brushRef="#br1">1828 550 1706 0,'0'0'341'8,"0"0"-341"0,0 0 0 1,0 0 0-4,0 0 0 3,0 0 0 0,0 0 0 0,-188 21 0-2,139-8 0 1,25-9 0 2,13-2-281-1</inkml:trace>
    </iact:actionData>
  </iact:action>
  <iact:action type="add" startTime="9511">
    <iact:property name="dataType"/>
    <iact:actionData xml:id="d13">
      <inkml:trace xmlns:inkml="http://www.w3.org/2003/InkML" xml:id="stk13" contextRef="#ctx0" brushRef="#br1">1031 933 820 0,'0'0'320'7,"0"0"30"1,0 0-74-3,-177 3-70 3,124 1-131 0,-1 6-75 0,13-2 0-2,-1 4 0 2,15-2 0 0,27-7 0 0,-2 3-815-1</inkml:trace>
    </iact:actionData>
  </iact:action>
  <iact:action type="add" startTime="9787">
    <iact:property name="dataType"/>
    <iact:actionData xml:id="d14">
      <inkml:trace xmlns:inkml="http://www.w3.org/2003/InkML" xml:id="stk14" contextRef="#ctx0" brushRef="#br1">606 1601 1070 0,'0'0'576'8,"0"0"-340"-2,-194 23-120 2,113-23-80 1,7 0-36-2,52 0-66-1,5 0-930 2</inkml:trace>
    </iact:actionData>
  </iact:action>
  <iact:action type="add" startTime="10753">
    <iact:property name="dataType"/>
    <iact:actionData xml:id="d15">
      <inkml:trace xmlns:inkml="http://www.w3.org/2003/InkML" xml:id="stk15" contextRef="#ctx0" brushRef="#br1">14016 12194 1262 0,'0'0'452'10,"0"0"-252"-4,0 0-67 2,0 0-133-2,0 0 0 2,-217 0 0 0,153 0 0 0,-3 0 0-2,18 1 0 2,36 6 0 0,8-2-1441 0</inkml:trace>
    </iact:actionData>
  </iact:action>
  <iact:action type="add" startTime="11091">
    <iact:property name="dataType"/>
    <iact:actionData xml:id="d16">
      <inkml:trace xmlns:inkml="http://www.w3.org/2003/InkML" xml:id="stk16" contextRef="#ctx0" brushRef="#br1">13780 12784 1458 0,'0'0'406'8,"0"0"-223"0,0 0-183-2,0 0 0 2,-202 45 0 0,141-43 0 0,9 7 0-2,32-9 0 2,15 3-901 0</inkml:trace>
    </iact:actionData>
  </iact:action>
  <iact:action type="add" startTime="11391">
    <iact:property name="dataType"/>
    <iact:actionData xml:id="d17">
      <inkml:trace xmlns:inkml="http://www.w3.org/2003/InkML" xml:id="stk17" contextRef="#ctx0" brushRef="#br1">13317 13557 660 0,'0'0'284'8,"0"0"-26"0,-198 0 18-2,99-3-78 2,1-3-78 0,-2 0-38 0,10 6-54-2,11 0-26 2,17 0-2 0,55 0-184 0,7 6-1316-2</inkml:trace>
    </iact:actionData>
  </iact:action>
  <iact:action type="add" startTime="14876">
    <iact:property name="dataType"/>
    <iact:actionData xml:id="d18">
      <inkml:trace xmlns:inkml="http://www.w3.org/2003/InkML" xml:id="stk18" contextRef="#ctx0" brushRef="#br0">10643 6897 292 0,'0'0'192'7,"0"0"-102"0,0 0 20 2,0 0 66-1,0 0 62-2,0 0 42 2,71 42-4 0,-31-10-40 0,17 3-79-2,2-8-157 2,8-3 0 0,-6-4 0 0,6-10 0-2,-8 1 0 2,-11-2 0-1,-12-1 0 1,-13-2 0-1,-14-3 0 1,-2-3 0 0,-7 0 0 0,0 0 0-2,-14 0 0 2,-40-6 0 0,-14-17 0-2,-28-2 0 2,-5 2 0-1,-6 1 0 2,7 3 0 0,7-1 0-4,22 5 0 3,20 3 0 1,25 9 0-2,16-1 0-1,7 1 0 3,3-2 0-2,3 2 0 1,37 3 0-2,30 0 0 2,7 0 0 0,10 30 0 1,1 7 0-4,-8 0 0 4,0-1 0-2,-27-10 0 1,-25-9 0-2,-9-12 0 2,-19-5 0 0,0 0 0 1,-19 0 0-4,-32-14 0 4,-23-20 0 0,-7-5 0-1,1 10 0-2,17 11 0 3,19 6 0-2,24 9 0-2,11 1 0 4,9 2 0-3,0 0 0 2,41 0 0 0,31 22 0-2,17 8 0 2,19 2 0 0,-16-9 0-2,-13-4 0 2,-32-8 0 0,-24-5 0 0,-23-1 0 1,0-2 0-4,-23-3 0 4,-6 0 0-1,-8 0 0-1</inkml:trace>
    </iact:actionData>
  </iact:action>
  <iact:action type="add" startTime="15749">
    <iact:property name="dataType"/>
    <iact:actionData xml:id="d19">
      <inkml:trace xmlns:inkml="http://www.w3.org/2003/InkML" xml:id="stk19" contextRef="#ctx0" brushRef="#br0">11136 4951 390 0,'0'0'940'4,"0"0"-666"4,0 0-96 0,0 0-98 0,0 0-78-2,0 0-2 2,104 9 0 0,-75 10 4-2,2 9 40 2,22 9 91 0,9 8-135 0,4 3 0 0,9-3 0-2,-10-6 0 2,-13-9 0 0,-15-8 0 0,-26-7 0-2,-5-9 0 2,-6-6 0 0,0 0 0-2,0 0 0 2,-33-3 0 0,-31-37 0 0,-20-21 0 0,-9-9 0-2,-1-1 0 2,11 9 0 1,25 18 0-4,19 18 0 3,32 15 0 1,7 11 0-2,0 0 0 1,36 0 0-2,25 11 0 2,6 20 0 0,14 8 0 1,12 6 0-4,-9 7 0 4,-9-5 0-2,-14-4 0 2,-23-15 0-4,-15-14 0 3,-17-6 0 0,-6-3 0-2,0-2 0 3,0-3 0-1,-26 0 0-1,-24-13 0 1,-2-24 0-2,-7-10 0 2,30 23 0 0,8 2-99-2</inkml:trace>
    </iact:actionData>
  </iact:action>
  <iact:action type="add" startTime="16422">
    <iact:property name="dataType"/>
    <iact:actionData xml:id="d20">
      <inkml:trace xmlns:inkml="http://www.w3.org/2003/InkML" xml:id="stk20" contextRef="#ctx0" brushRef="#br0">11818 3628 1226 0,'0'0'492'7,"0"0"-166"-1,173 27-323 2,-105-2-3 0,-4 9 0 0,13 3 0 0,-1 3 0-2,7 2 0 2,-9 4 0 0,-6-6 0 0,-8-3 0-2,-24-12 0 2,-16-8 0 0,-16-10 0-2,-4-7 0 2,0 0 0 0,-43-4 0 0,-21-32 0 0,-10-12 0-2,6 1 0 2,-7 4 0 1,14 7 0-4,15 6 0 3,15 17 0 0,21 6 0 0,4 7 0 0,6 0 0-2,0 0 0 3,19 5 0-2,38 27 0-1,3 17 0 2,22 7 0 1,7 6 0-2,-15-2 0-1,-4-13 0 2,-29-13 0 1,-21-21 0-2,-13-4 0-1,-7-9 0 2,0 0 0 1,-45-45 0-2,-22-20 0-1,-22-9 0 2,0 5 0 0,-4 11 0 1,14 7 0-3,18 12 0 1,22 12 0 2,17 14 0-2,22 10 0-1,0 3 0 2,13 0 0 1,14 0 0-1,4 0-793-1</inkml:trace>
    </iact:actionData>
  </iact:action>
  <iact:action type="add" startTime="17111">
    <iact:property name="dataType"/>
    <iact:actionData xml:id="d21">
      <inkml:trace xmlns:inkml="http://www.w3.org/2003/InkML" xml:id="stk21" contextRef="#ctx0" brushRef="#br0">12333 2383 984 0,'0'0'374'8,"0"0"-42"-2,0 0-86 2,0 0-135 0,204 53-111 0,-150-11 0-2,-5 3 0 2,2-4 0 0,-10-9 0 0,-20-12 0-3,-12-8 0 4,-9-12 0-2,0 0 0 1,-16 0 0-1,-29-26 0 0,-21-29 0 3,-19-9 0-3,-4-5 0-1,-9-5 0 5,14 10 0-6,25 13 0 4,15 15 0-3,24 19 0 1,16 12 0 2,4 5 0-2,0 0 0-1,27 18 0 2,34 31 0 0,16 15 0 0,19 13 0-1,-5-2 0 0,6-2 0 2,-16-8 0-2,-17-18 0 0,-19-17 0 0,-30-20 0 2,-10-10 0-2,-5 0 0-1,-17-2 0 2,-38-38 0 1,-13-8 0-2,-2-8 0-1,6 3 0 2,8 5 0 0,15 4 0 0,41 35-289-2,0 0-1011 2</inkml:trace>
    </iact:actionData>
  </iact:action>
  <iact:action type="add" startTime="17803">
    <iact:property name="dataType"/>
    <iact:actionData xml:id="d22">
      <inkml:trace xmlns:inkml="http://www.w3.org/2003/InkML" xml:id="stk22" contextRef="#ctx0" brushRef="#br0">12558 1289 312 0,'0'0'550'6,"0"0"-268"0,0 0 44 2,0 0-92 0,0 0-100 0,0 0-12-2,163 68-35 2,-126-43-87 0,3 8 0 0,4 4 0-2,9 6 0 2,-2-4 0 0,-4-3 0-1,-17-10 0 0,-10-13 0 1,-7-7 0 0,-13-6 0 0,0 0 0-2,0 0 0 2,-17-8 0 0,-22-32 0 0,-15-10 0-2,3-8 0 2,-5-2 0 1,-1 2 0-2,14 6 0-1,5 15 0 3,18 16 0-2,10 15 0 2,10 3 0-3,0 3 0 1,0 0 0 1,0 0 0 0,26 25 0-2,16 20 0 2,14 8 0 0,-5-4 0 0,-10-5 0-1,-6-10 0 0,-14-15 0 2,-18-7 0-1,-3-12 0-2,0 0 0 1,0 0 0 2,-7-7 0-2,-29-28 0-1,-5-16 0 2,2-9 0 1,7-1 0-2,-1 6 0 0,14 12 0 0,4 17 0 1,15 21 0 0,0 5 0-2,0 0 0 2,22 27 0 1,26 13 0-2,-3 8 0-1,-2-3 0 2,-2-8 0 0,-2-4 0 0,-14-4 0-2,-6-4 0 2,-19-23 0 1,0 3-791-2</inkml:trace>
    </iact:actionData>
  </iact:action>
  <iact:action type="add" startTime="19885">
    <iact:property name="dataType"/>
    <iact:actionData xml:id="d23">
      <inkml:trace xmlns:inkml="http://www.w3.org/2003/InkML" xml:id="stk23" contextRef="#ctx0" brushRef="#br0">10175 2053 1700 0,'0'0'347'8,"0"0"-347"0,0 0 0 0,0 0 0-2,0 0 0 2,0 0 0 0,0 0 0 0,-47-11 0-2,-27 20 0 2,0-2 0 0,-13-7 0 0,0 0 0-2,-5 0 0 2,19 0 0 0,5 0 0 0,25 0 0-2,14 0 0 2,10 0 0 0,9 0 0 0,10 0 0-2,0 0 0 2,0 0 0 0,0 0 0 0,0 0 0-2,0 18 0 1,0 25 0 3,0 15 0-3,0 18 0-1,0 1 0 2,16-6 0 1,-12-6 0-1,9-19 0-1,-6-11 0 1,2-8 0-1,0-7 0 2,14 2 0-4,10-5 0 5,9-5 0-4,12-1 0 3,7-7 0-4,8-4 0 4,10 5 0-1,-16-5 0 0,-3 4 0-3,-11 5 0 3,-18 5 0 0,-10 3 0 1,-12 5 0-3,-9 12 0 2,0 2 0 0,-9 8 0-1,-39-4 0-1,-12-5 0 3,-13-13 0-1,5-10 0 0,-2-5 0-3,15-7 0 4,3 0 0-2,6 0 0 1,8-19 0-2,34 7 0 2,-4 4 0 1</inkml:trace>
    </iact:actionData>
  </iact:action>
  <iact:action type="add" startTime="20577">
    <iact:property name="dataType"/>
    <iact:actionData xml:id="d24">
      <inkml:trace xmlns:inkml="http://www.w3.org/2003/InkML" xml:id="stk24" contextRef="#ctx0" brushRef="#br0">10054 1296 1114 0,'0'0'512'6,"0"0"-378"2,0 0 38 0,0 0-57-2,-284 13-115 2,119 80 0 0,-15 22 0 0,3 26 0-2,19 22 0 2,31 22 0 0,23 31 0 0,44 23 0-2,46 9 0 3,14-1 0-1,65-13 0-1,55-26 0-1,60-43 0 2,55-53 0 0,46-63 0 0,36-49 0-2,15-118 0 2,-19-77 0 0,-46-50 0 0,-83-11 0-2,-98 11 0 2,-86 11 0 0,-134 8 0 2,-86 2 0-6,-58 2 0 4,-50 8 0 0,-43 17 0 0,-17 29 0-1,243 145 0 0,36 23-101 2</inkml:trace>
    </iact:actionData>
  </iact:action>
  <iact:action type="add" startTime="40508">
    <iact:property name="dataType"/>
    <iact:actionData xml:id="d25">
      <inkml:trace xmlns:inkml="http://www.w3.org/2003/InkML" xml:id="stk25" contextRef="#ctx0" brushRef="#br2">19700 16811 984 0,'15'5'204'7,"-10"-5"-14"0,2 3-78 2,6-3-42-3,6 0 2 2,1 0 22 0,17 0-2 0,-6 0 10-2,19 0-20 2,-7 0-37 0,14 0-45 0,-7 0 0-2,20-6 0 2,-3 0 0 0,11 5 0 0,2 1 0-2,1 0 0 2,1 0 0 2,-5 0 0-3,7 0 0-1,9 0 0 2,-7-7 0 0,-2 2 0 0,-2-3 0-2,-8-1 0 3,-10-2 0-1,-4-6 0-2,-11 5 0 2,-9-5 0-1,-15 4 0 1,-18 1 0-1,-7 10 0-1,0 2-653 2</inkml:trace>
    </iact:actionData>
  </iact:action>
  <iact:action type="add" startTime="41565">
    <iact:property name="dataType"/>
    <iact:actionData xml:id="d26">
      <inkml:trace xmlns:inkml="http://www.w3.org/2003/InkML" xml:id="stk26" contextRef="#ctx0" brushRef="#br2">25338 16780 178 0,'0'0'464'8,"0"0"-308"0,0 0-8-1,0 0-24 0,0 0-26 1,165 2 4-2,-128-2 8 2,-1 0 0-1,3 0-14 2,2 0-36-3,-1 0-4 2,4 0-8 0,4 0-12 0,8 0-14-2,5-5-16 2,-2 2 16 0,2 3-12 0,3 0 20-1,1 0-2 0,2 0 6 2,1 0 6-1,5 0-26-2,-8 0 20 3,-4 0-22-1,2 0-3-1,-3 0-9 0,-4 0 0 1,1 0 0-1,2 0 0 1,-2 0 0 0,-5 0 0-2,2 0 0 3,2-15 0-2,4 8 0 0,-12-4 0 1,5 3 0 0,-9 4 0-1,8 4 0 1,-12 0 0-2,1 0 0 2,-2-4 0 0,-4 3 0-2,1-3 0 2,0 2 0 0,2-4 0 0,-2 4 0-1,-1-3 0 0,1 1 0 2,14-2 0-1,-7-1 0 0,5 0 0-3,4-3 0 3,-7 0 0 0,-1 5 0-2,8 2 0 2,-12 3 0 0,4 0 0 1,-4 0 0-4,1-2 0 4,-5-1 0-2,-15-2 0 1,-14 5 0-2,-7 0 0 2,0 0-971 0</inkml:trace>
    </iact:actionData>
  </iact:action>
  <iact:action type="add" startTime="60527">
    <iact:property name="dataType"/>
    <iact:actionData xml:id="d27">
      <inkml:trace xmlns:inkml="http://www.w3.org/2003/InkML" xml:id="stk27" contextRef="#ctx0" brushRef="#br0">30757 16813 864 0,'0'0'124'6,"0"0"54"3,0 0 188-2,-169 21-180 1,56 40-68-3,-3 35 0 4,-4 28-40-2,11 16-63 2,9 23-15-4,19 12 0 4,22 1 0-1,30 6 0 0,29-14 0-2,32-18 0 4,76-26 0-2,53-35 0 1,52-35 0-4,35-54 0 2,15-34 0 1,-23-85 0 1,-34-43 0-4,-61-39 0 3,-55-31 0 1,-60-20 0-2,-30-21 0-1,-61 9 0 3,-68 34 0-1,-33 53 0 1,-28 70 0-5,97 107 0 4,24 33-475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48-FB10-46A6-83A3-9603D6E8A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8F2EE-52DC-414D-9EEF-F309B6AFB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1266-CC07-4CF0-B82A-1025C1C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B99C-F338-4982-85A9-C20ED529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EA24-D222-4632-914D-02D6D60A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67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9FC6-960E-44FE-B29F-8A149375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E5F47-9FBF-43EA-B55B-AB0954081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C7957-C9AC-4666-BE20-26228F7E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7930-8542-4D36-89B7-02CD01B4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6437-C0AA-4D02-8C3D-D6D6876A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60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F23C0-F229-4FEF-8B5F-8AFEE5C33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AA159-1EE1-4296-B686-ECE418F8C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68E0-F82A-4677-90D6-10C073A5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9039-199F-4762-A54A-5C09FD28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B5ECA-FB4B-4635-A14C-462AFC87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4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C7A7-AEDF-427A-A9E2-02D89F4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28D9E-A23F-4286-AB08-6CB210CD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64D0-EE6C-4C9E-BC2A-30D485FF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92C6F-E224-49BD-AC7C-13B2DA1C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910E6-4587-42B0-8261-A6547552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02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3028-90FC-4784-A9EC-B5D20512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9DF2F-4DB6-4223-8CD5-6EE79E983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893C-F069-4203-B33D-EFC12DF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4B2C3-56B9-44D9-8741-DBF8F856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72C8-D9B1-4400-8E16-F65263C5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67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D567-9F2B-40E1-9230-50F574E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59C4-CA8D-4381-B2FB-079D79FDC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DDE46-1C60-4EE3-875E-DABD42147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CE8DB-6A6E-4808-A838-71E3E453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103B1-A065-4767-A782-E920084F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06ECA-C8BC-4C23-A1FA-956B4A1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88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2ED8-6805-47DF-ACCD-94CA50E6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7278-89D1-4C1A-AAE2-F9DC3D834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3D14-62DA-4702-BF7E-ED1FA7EB0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564FA-CCA6-4F00-8BDB-53014D0CA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C5BA5-ED47-4118-AE6A-3C5BF5672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67904-68F3-430F-9D94-639B3661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81529-84C9-43B5-A419-731D8FCF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243AC-9C2B-4E50-A5BA-C5CE521B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4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2188-B8F7-437B-87FA-33997AA1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88DF1-9EFC-404F-BD36-B32D36A6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2F937-3AD0-49A4-BED6-7DEAD66B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971A5-B8D6-40B6-BDD5-5604B850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2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22149-E2BB-4176-9DD0-41B1823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DE5F3-BF53-435C-B7EC-46C073D60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592FB-0694-4A6E-9BB4-7D89C080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97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A914-2AFD-4F2D-9D1F-AF2D94C5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2D33-F101-46A0-B72A-F417BE12E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10D92-194A-4CCB-AE91-94B66F591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B2AC1-8B31-49E3-B96A-1260338F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D1249-A84B-47D4-A177-06F1F09C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04EC-2BA6-4BE1-B6BB-C8119858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5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3ABF-3095-4D95-81A7-8D9065AC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C6EA3-18FF-4C06-B3BE-A2F037BDD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E8555-6EA9-4DF6-B7A3-1CAFCA9AB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F2063-E536-4FA3-B2F5-3D47E79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BA7-4749-4906-AEEE-C15D960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EEBF5-7CC9-4A15-8021-5BF709DF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06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3A12D-3A51-45F3-BC28-AD8F6BAC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9887-E7EA-47EC-A355-6D2E2140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9EE3-E939-46F2-A906-FF7F5EA5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96FD9-A5B3-4670-914C-62AA9D5B3A1B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B38BA-3ED5-4FE2-97B0-DB1DB602D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78E37-DFC1-4D9C-9E34-D54882701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032F-3686-4751-B051-658FE27817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37.png"/><Relationship Id="rId7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8" Type="http://schemas.microsoft.com/office/2011/relationships/inkAction" Target="../ink/inkAction11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tags" Target="../tags/tag9.xml"/><Relationship Id="rId15" Type="http://schemas.openxmlformats.org/officeDocument/2006/relationships/image" Target="../media/image214.png"/><Relationship Id="rId19" Type="http://schemas.openxmlformats.org/officeDocument/2006/relationships/image" Target="../media/image40.png"/><Relationship Id="rId14" Type="http://schemas.openxmlformats.org/officeDocument/2006/relationships/image" Target="../media/image2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8" Type="http://schemas.microsoft.com/office/2011/relationships/inkAction" Target="../ink/inkAction12.xml"/><Relationship Id="rId3" Type="http://schemas.openxmlformats.org/officeDocument/2006/relationships/image" Target="../media/image33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tags" Target="../tags/tag10.xml"/><Relationship Id="rId15" Type="http://schemas.openxmlformats.org/officeDocument/2006/relationships/image" Target="../media/image214.png"/><Relationship Id="rId19" Type="http://schemas.openxmlformats.org/officeDocument/2006/relationships/image" Target="../media/image42.png"/><Relationship Id="rId14" Type="http://schemas.openxmlformats.org/officeDocument/2006/relationships/image" Target="../media/image2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3.png"/><Relationship Id="rId7" Type="http://schemas.openxmlformats.org/officeDocument/2006/relationships/image" Target="../media/image220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19.png"/><Relationship Id="rId11" Type="http://schemas.microsoft.com/office/2011/relationships/inkAction" Target="../ink/inkAction13.xml"/><Relationship Id="rId5" Type="http://schemas.openxmlformats.org/officeDocument/2006/relationships/image" Target="../media/image208.png"/><Relationship Id="rId10" Type="http://schemas.openxmlformats.org/officeDocument/2006/relationships/image" Target="../media/image15.png"/><Relationship Id="rId4" Type="http://schemas.openxmlformats.org/officeDocument/2006/relationships/image" Target="../media/image214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3.png"/><Relationship Id="rId7" Type="http://schemas.openxmlformats.org/officeDocument/2006/relationships/image" Target="../media/image220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19.png"/><Relationship Id="rId11" Type="http://schemas.microsoft.com/office/2011/relationships/inkAction" Target="../ink/inkAction14.xml"/><Relationship Id="rId5" Type="http://schemas.openxmlformats.org/officeDocument/2006/relationships/image" Target="../media/image208.png"/><Relationship Id="rId10" Type="http://schemas.openxmlformats.org/officeDocument/2006/relationships/image" Target="../media/image222.png"/><Relationship Id="rId4" Type="http://schemas.openxmlformats.org/officeDocument/2006/relationships/image" Target="../media/image214.png"/><Relationship Id="rId9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6.png"/><Relationship Id="rId5" Type="http://schemas.microsoft.com/office/2011/relationships/inkAction" Target="../ink/inkAction15.xml"/><Relationship Id="rId4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5.png"/><Relationship Id="rId3" Type="http://schemas.openxmlformats.org/officeDocument/2006/relationships/image" Target="../media/image47.png"/><Relationship Id="rId21" Type="http://schemas.openxmlformats.org/officeDocument/2006/relationships/image" Target="../media/image49.png"/><Relationship Id="rId25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20.png"/><Relationship Id="rId1" Type="http://schemas.openxmlformats.org/officeDocument/2006/relationships/tags" Target="../tags/tag14.xml"/><Relationship Id="rId24" Type="http://schemas.openxmlformats.org/officeDocument/2006/relationships/image" Target="../media/image51.png"/><Relationship Id="rId23" Type="http://schemas.microsoft.com/office/2011/relationships/inkAction" Target="../ink/inkAction16.xml"/><Relationship Id="rId10" Type="http://schemas.openxmlformats.org/officeDocument/2006/relationships/image" Target="../media/image228.png"/><Relationship Id="rId19" Type="http://schemas.openxmlformats.org/officeDocument/2006/relationships/image" Target="../media/image48.png"/><Relationship Id="rId2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1" Type="http://schemas.openxmlformats.org/officeDocument/2006/relationships/tags" Target="../tags/tag15.xml"/><Relationship Id="rId6" Type="http://schemas.openxmlformats.org/officeDocument/2006/relationships/image" Target="../media/image53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5" Type="http://schemas.microsoft.com/office/2011/relationships/inkAction" Target="../ink/inkAction17.xml"/><Relationship Id="rId10" Type="http://schemas.openxmlformats.org/officeDocument/2006/relationships/image" Target="../media/image232.png"/><Relationship Id="rId4" Type="http://schemas.openxmlformats.org/officeDocument/2006/relationships/image" Target="../media/image235.png"/><Relationship Id="rId9" Type="http://schemas.openxmlformats.org/officeDocument/2006/relationships/image" Target="../media/image20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21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png"/><Relationship Id="rId1" Type="http://schemas.openxmlformats.org/officeDocument/2006/relationships/tags" Target="../tags/tag16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35.png"/><Relationship Id="rId15" Type="http://schemas.openxmlformats.org/officeDocument/2006/relationships/image" Target="../media/image60.png"/><Relationship Id="rId10" Type="http://schemas.openxmlformats.org/officeDocument/2006/relationships/image" Target="../media/image232.png"/><Relationship Id="rId4" Type="http://schemas.openxmlformats.org/officeDocument/2006/relationships/image" Target="../media/image234.png"/><Relationship Id="rId9" Type="http://schemas.openxmlformats.org/officeDocument/2006/relationships/image" Target="../media/image236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image" Target="../media/image2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228.png"/><Relationship Id="rId15" Type="http://schemas.openxmlformats.org/officeDocument/2006/relationships/image" Target="../media/image620.png"/><Relationship Id="rId10" Type="http://schemas.openxmlformats.org/officeDocument/2006/relationships/image" Target="../media/image233.png"/><Relationship Id="rId4" Type="http://schemas.openxmlformats.org/officeDocument/2006/relationships/image" Target="../media/image235.png"/><Relationship Id="rId9" Type="http://schemas.openxmlformats.org/officeDocument/2006/relationships/image" Target="../media/image232.png"/><Relationship Id="rId14" Type="http://schemas.microsoft.com/office/2011/relationships/inkAction" Target="../ink/inkAction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11/relationships/inkAction" Target="../ink/inkAction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7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45.png"/><Relationship Id="rId5" Type="http://schemas.openxmlformats.org/officeDocument/2006/relationships/image" Target="../media/image21.png"/><Relationship Id="rId4" Type="http://schemas.openxmlformats.org/officeDocument/2006/relationships/image" Target="../media/image244.png"/><Relationship Id="rId9" Type="http://schemas.openxmlformats.org/officeDocument/2006/relationships/image" Target="../media/image6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microsoft.com/office/2011/relationships/inkAction" Target="../ink/inkAction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microsoft.com/office/2011/relationships/inkAction" Target="../ink/inkAction21.xml"/><Relationship Id="rId3" Type="http://schemas.openxmlformats.org/officeDocument/2006/relationships/image" Target="../media/image41.png"/><Relationship Id="rId7" Type="http://schemas.openxmlformats.org/officeDocument/2006/relationships/image" Target="../media/image100.png"/><Relationship Id="rId12" Type="http://schemas.openxmlformats.org/officeDocument/2006/relationships/image" Target="../media/image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90.png"/><Relationship Id="rId11" Type="http://schemas.openxmlformats.org/officeDocument/2006/relationships/image" Target="../media/image141.png"/><Relationship Id="rId5" Type="http://schemas.openxmlformats.org/officeDocument/2006/relationships/image" Target="../media/image80.png"/><Relationship Id="rId10" Type="http://schemas.openxmlformats.org/officeDocument/2006/relationships/image" Target="../media/image131.png"/><Relationship Id="rId4" Type="http://schemas.openxmlformats.org/officeDocument/2006/relationships/image" Target="../media/image70.png"/><Relationship Id="rId9" Type="http://schemas.openxmlformats.org/officeDocument/2006/relationships/image" Target="../media/image122.png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67.png"/><Relationship Id="rId7" Type="http://schemas.openxmlformats.org/officeDocument/2006/relationships/image" Target="../media/image19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82.png"/><Relationship Id="rId10" Type="http://schemas.openxmlformats.org/officeDocument/2006/relationships/image" Target="../media/image68.png"/><Relationship Id="rId4" Type="http://schemas.openxmlformats.org/officeDocument/2006/relationships/image" Target="../media/image170.png"/><Relationship Id="rId9" Type="http://schemas.microsoft.com/office/2011/relationships/inkAction" Target="../ink/inkAction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10.png"/><Relationship Id="rId7" Type="http://schemas.openxmlformats.org/officeDocument/2006/relationships/image" Target="../media/image19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69.png"/><Relationship Id="rId5" Type="http://schemas.openxmlformats.org/officeDocument/2006/relationships/image" Target="../media/image182.png"/><Relationship Id="rId10" Type="http://schemas.microsoft.com/office/2011/relationships/inkAction" Target="../ink/inkAction23.xml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50.png"/><Relationship Id="rId7" Type="http://schemas.openxmlformats.org/officeDocument/2006/relationships/image" Target="../media/image4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71.png"/><Relationship Id="rId4" Type="http://schemas.openxmlformats.org/officeDocument/2006/relationships/image" Target="../media/image260.png"/><Relationship Id="rId9" Type="http://schemas.microsoft.com/office/2011/relationships/inkAction" Target="../ink/inkAction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01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31.png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11/relationships/inkAction" Target="../ink/inkAction26.xml"/><Relationship Id="rId5" Type="http://schemas.openxmlformats.org/officeDocument/2006/relationships/image" Target="../media/image73.png"/><Relationship Id="rId4" Type="http://schemas.openxmlformats.org/officeDocument/2006/relationships/image" Target="../media/image3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11/relationships/inkAction" Target="../ink/inkAction27.xml"/><Relationship Id="rId4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11/relationships/inkAction" Target="../ink/inkAction3.xml"/><Relationship Id="rId5" Type="http://schemas.openxmlformats.org/officeDocument/2006/relationships/image" Target="../media/image5.png"/><Relationship Id="rId4" Type="http://schemas.openxmlformats.org/officeDocument/2006/relationships/image" Target="../media/image1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microsoft.com/office/2011/relationships/inkAction" Target="../ink/inkAction28.xml"/><Relationship Id="rId5" Type="http://schemas.openxmlformats.org/officeDocument/2006/relationships/image" Target="../media/image21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11/relationships/inkAction" Target="../ink/inkAction4.xm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2" Type="http://schemas.openxmlformats.org/officeDocument/2006/relationships/image" Target="../media/image201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5.xml"/><Relationship Id="rId1" Type="http://schemas.openxmlformats.org/officeDocument/2006/relationships/tags" Target="../tags/tag4.xml"/><Relationship Id="rId11" Type="http://schemas.openxmlformats.org/officeDocument/2006/relationships/image" Target="../media/image200.png"/><Relationship Id="rId15" Type="http://schemas.openxmlformats.org/officeDocument/2006/relationships/image" Target="../media/image32.png"/><Relationship Id="rId10" Type="http://schemas.openxmlformats.org/officeDocument/2006/relationships/image" Target="../media/image199.png"/><Relationship Id="rId14" Type="http://schemas.openxmlformats.org/officeDocument/2006/relationships/image" Target="../media/image15.png"/><Relationship Id="rId9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NULL"/><Relationship Id="rId5" Type="http://schemas.openxmlformats.org/officeDocument/2006/relationships/image" Target="../media/image1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openxmlformats.org/officeDocument/2006/relationships/image" Target="../media/image1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77.png"/><Relationship Id="rId11" Type="http://schemas.openxmlformats.org/officeDocument/2006/relationships/image" Target="../media/image25.png"/><Relationship Id="rId10" Type="http://schemas.microsoft.com/office/2011/relationships/inkAction" Target="../ink/inkAction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0.png"/><Relationship Id="rId7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11" Type="http://schemas.openxmlformats.org/officeDocument/2006/relationships/image" Target="../media/image30.png"/><Relationship Id="rId5" Type="http://schemas.openxmlformats.org/officeDocument/2006/relationships/image" Target="../media/image184.png"/><Relationship Id="rId10" Type="http://schemas.microsoft.com/office/2011/relationships/inkAction" Target="../ink/inkAction8.xml"/><Relationship Id="rId4" Type="http://schemas.openxmlformats.org/officeDocument/2006/relationships/image" Target="../media/image27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184.png"/><Relationship Id="rId12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192.png"/><Relationship Id="rId4" Type="http://schemas.openxmlformats.org/officeDocument/2006/relationships/image" Target="../media/image20.png"/><Relationship Id="rId9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17519"/>
            <a:ext cx="9144000" cy="122364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+mn-lt"/>
              </a:rPr>
              <a:t>Integration With Differential Forms 2</a:t>
            </a:r>
            <a:br>
              <a:rPr lang="en-US" sz="8000" dirty="0">
                <a:solidFill>
                  <a:srgbClr val="C00000"/>
                </a:solidFill>
                <a:latin typeface="+mn-lt"/>
              </a:rPr>
            </a:br>
            <a:r>
              <a:rPr lang="en-US" sz="5400" dirty="0">
                <a:solidFill>
                  <a:srgbClr val="C00000"/>
                </a:solidFill>
                <a:latin typeface="+mn-lt"/>
              </a:rPr>
              <a:t>(Examples)</a:t>
            </a:r>
            <a:endParaRPr lang="en-CA" sz="8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912E65-EE6A-45EE-A053-D7EF6D97FA09}"/>
              </a:ext>
            </a:extLst>
          </p:cNvPr>
          <p:cNvSpPr txBox="1">
            <a:spLocks/>
          </p:cNvSpPr>
          <p:nvPr/>
        </p:nvSpPr>
        <p:spPr>
          <a:xfrm>
            <a:off x="1524000" y="4754879"/>
            <a:ext cx="9144000" cy="122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  <a:latin typeface="+mn-lt"/>
              </a:rPr>
              <a:t>(see link in description for first video)</a:t>
            </a:r>
            <a:endParaRPr lang="en-CA" sz="36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9D3CAD-9D7A-47FB-BB03-35EF92387C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1920" y="5863680"/>
              <a:ext cx="3357360" cy="12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9D3CAD-9D7A-47FB-BB03-35EF92387C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2560" y="5854320"/>
                <a:ext cx="337608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49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8"/>
    </mc:Choice>
    <mc:Fallback xmlns="">
      <p:transition spd="slow" advTm="18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316950" y="1021094"/>
                <a:ext cx="2600447" cy="1753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50" y="1021094"/>
                <a:ext cx="2600447" cy="1753109"/>
              </a:xfrm>
              <a:prstGeom prst="rect">
                <a:avLst/>
              </a:prstGeom>
              <a:blipFill>
                <a:blip r:embed="rId2"/>
                <a:stretch>
                  <a:fillRect r="-62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/>
              <p:nvPr/>
            </p:nvSpPr>
            <p:spPr>
              <a:xfrm>
                <a:off x="872095" y="1094575"/>
                <a:ext cx="2600447" cy="1607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95" y="1094575"/>
                <a:ext cx="2600447" cy="1607428"/>
              </a:xfrm>
              <a:prstGeom prst="rect">
                <a:avLst/>
              </a:prstGeom>
              <a:blipFill>
                <a:blip r:embed="rId3"/>
                <a:stretch>
                  <a:fillRect r="-318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04382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916AB-4318-42EE-AECE-442EF75AE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1" t="4495" r="3656" b="7491"/>
          <a:stretch/>
        </p:blipFill>
        <p:spPr>
          <a:xfrm>
            <a:off x="1087857" y="3023976"/>
            <a:ext cx="3499521" cy="34386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2BD4E8-5970-4BC0-AB0B-A332695A02BB}"/>
              </a:ext>
            </a:extLst>
          </p:cNvPr>
          <p:cNvGrpSpPr/>
          <p:nvPr/>
        </p:nvGrpSpPr>
        <p:grpSpPr>
          <a:xfrm>
            <a:off x="1087857" y="2998682"/>
            <a:ext cx="3499520" cy="3489203"/>
            <a:chOff x="3764778" y="907025"/>
            <a:chExt cx="2862710" cy="28542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ECF968-0DDC-4CDC-9B81-9CDDEDC56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60B2A5-0C64-4BD4-86B6-9527E57DCB0A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D9681C-DB81-4DB5-8D3C-55FB85CCDEB4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18CA3D-8C51-4A95-AE95-6DEA08AE130B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8A92DE-B1F5-49C8-AC4A-5016E1A0AB2E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562866-9D50-4C46-83FD-502C9C08C4D7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39FE87-67D9-401E-8420-BA5D2D881723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7CE5BA-1B68-4274-BA67-C2E2E1462635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D960495-7165-4E3E-8E1F-234C0F86BF80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1B2E2A-011B-4A74-92B7-60BCBE34ECC2}"/>
              </a:ext>
            </a:extLst>
          </p:cNvPr>
          <p:cNvGrpSpPr/>
          <p:nvPr/>
        </p:nvGrpSpPr>
        <p:grpSpPr>
          <a:xfrm>
            <a:off x="3640382" y="3106134"/>
            <a:ext cx="776693" cy="2459960"/>
            <a:chOff x="764825" y="474505"/>
            <a:chExt cx="3899940" cy="20463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6CEC70-620B-4A56-8F1A-BBA7F09CB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E6A8360-30C4-4013-A3ED-26E6815D5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9A602D-06B1-4AE8-A242-E9638028A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408402-36F6-4633-B6E2-6C0D25FC7CAD}"/>
                  </a:ext>
                </a:extLst>
              </p:cNvPr>
              <p:cNvSpPr txBox="1"/>
              <p:nvPr/>
            </p:nvSpPr>
            <p:spPr>
              <a:xfrm>
                <a:off x="1932671" y="4946735"/>
                <a:ext cx="735394" cy="56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408402-36F6-4633-B6E2-6C0D25FC7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671" y="4946735"/>
                <a:ext cx="735394" cy="5652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2FD3DE7-4ADE-4FAB-8480-28CD2593A4A0}"/>
              </a:ext>
            </a:extLst>
          </p:cNvPr>
          <p:cNvGrpSpPr/>
          <p:nvPr/>
        </p:nvGrpSpPr>
        <p:grpSpPr>
          <a:xfrm>
            <a:off x="6936605" y="3723524"/>
            <a:ext cx="3928583" cy="2233432"/>
            <a:chOff x="739843" y="4444900"/>
            <a:chExt cx="3928583" cy="20515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4AEB57-2D08-4271-8710-5A983A045B78}"/>
                </a:ext>
              </a:extLst>
            </p:cNvPr>
            <p:cNvGrpSpPr/>
            <p:nvPr/>
          </p:nvGrpSpPr>
          <p:grpSpPr>
            <a:xfrm>
              <a:off x="739843" y="4444900"/>
              <a:ext cx="3928583" cy="2051599"/>
              <a:chOff x="732020" y="469805"/>
              <a:chExt cx="3928583" cy="2793119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8925761-297E-4C73-9A13-FFA23AD83EB8}"/>
                  </a:ext>
                </a:extLst>
              </p:cNvPr>
              <p:cNvCxnSpPr/>
              <p:nvPr/>
            </p:nvCxnSpPr>
            <p:spPr>
              <a:xfrm>
                <a:off x="4047572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422E626-90AF-42EF-AA73-85B8F58D2EF3}"/>
                  </a:ext>
                </a:extLst>
              </p:cNvPr>
              <p:cNvCxnSpPr/>
              <p:nvPr/>
            </p:nvCxnSpPr>
            <p:spPr>
              <a:xfrm>
                <a:off x="732020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232B3A4-7076-4DB6-8384-2A39A0BB8FD3}"/>
                  </a:ext>
                </a:extLst>
              </p:cNvPr>
              <p:cNvCxnSpPr/>
              <p:nvPr/>
            </p:nvCxnSpPr>
            <p:spPr>
              <a:xfrm>
                <a:off x="163054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63F1DF9-AEC3-4875-B38E-E7EFAB3365E2}"/>
                  </a:ext>
                </a:extLst>
              </p:cNvPr>
              <p:cNvCxnSpPr/>
              <p:nvPr/>
            </p:nvCxnSpPr>
            <p:spPr>
              <a:xfrm>
                <a:off x="273042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E8B59B8-E3EB-4C67-B3FD-0070B7B84D7A}"/>
                  </a:ext>
                </a:extLst>
              </p:cNvPr>
              <p:cNvCxnSpPr/>
              <p:nvPr/>
            </p:nvCxnSpPr>
            <p:spPr>
              <a:xfrm>
                <a:off x="3619818" y="46980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50AC861-2E21-4030-9170-5B3A29DB8372}"/>
                  </a:ext>
                </a:extLst>
              </p:cNvPr>
              <p:cNvCxnSpPr/>
              <p:nvPr/>
            </p:nvCxnSpPr>
            <p:spPr>
              <a:xfrm>
                <a:off x="4397131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A5698E-6E96-418D-A49B-F1C57AA71399}"/>
                  </a:ext>
                </a:extLst>
              </p:cNvPr>
              <p:cNvCxnSpPr/>
              <p:nvPr/>
            </p:nvCxnSpPr>
            <p:spPr>
              <a:xfrm>
                <a:off x="4660603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8F5B608-0F52-4369-BB55-B7665F4B0D4E}"/>
                  </a:ext>
                </a:extLst>
              </p:cNvPr>
              <p:cNvCxnSpPr/>
              <p:nvPr/>
            </p:nvCxnSpPr>
            <p:spPr>
              <a:xfrm>
                <a:off x="732020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DF3D29D-9A85-44EA-9D79-572A9623C298}"/>
                  </a:ext>
                </a:extLst>
              </p:cNvPr>
              <p:cNvCxnSpPr/>
              <p:nvPr/>
            </p:nvCxnSpPr>
            <p:spPr>
              <a:xfrm>
                <a:off x="1630545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7F06004-7F0A-4A8C-805C-4C5B226BE811}"/>
                  </a:ext>
                </a:extLst>
              </p:cNvPr>
              <p:cNvCxnSpPr/>
              <p:nvPr/>
            </p:nvCxnSpPr>
            <p:spPr>
              <a:xfrm rot="10800000">
                <a:off x="3372168" y="1797514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6D9B346-D00D-4F80-B99D-6A15DECAEE8D}"/>
                  </a:ext>
                </a:extLst>
              </p:cNvPr>
              <p:cNvCxnSpPr/>
              <p:nvPr/>
            </p:nvCxnSpPr>
            <p:spPr>
              <a:xfrm rot="10800000">
                <a:off x="2471921" y="181939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60DBEF5-614B-492E-A10B-38560F5F4227}"/>
                  </a:ext>
                </a:extLst>
              </p:cNvPr>
              <p:cNvCxnSpPr/>
              <p:nvPr/>
            </p:nvCxnSpPr>
            <p:spPr>
              <a:xfrm rot="10800000">
                <a:off x="3799922" y="182062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7974B8B-688D-4F96-8C86-241811D763D9}"/>
                  </a:ext>
                </a:extLst>
              </p:cNvPr>
              <p:cNvCxnSpPr/>
              <p:nvPr/>
            </p:nvCxnSpPr>
            <p:spPr>
              <a:xfrm rot="10800000">
                <a:off x="4149481" y="1841883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B7089D3-1752-4060-84EE-41DF38BB54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20776" y="5452717"/>
              <a:ext cx="2476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6A77EE-270F-46EB-AEE1-70F76012F043}"/>
                  </a:ext>
                </a:extLst>
              </p:cNvPr>
              <p:cNvSpPr txBox="1"/>
              <p:nvPr/>
            </p:nvSpPr>
            <p:spPr>
              <a:xfrm>
                <a:off x="6291191" y="3184853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C6A77EE-270F-46EB-AEE1-70F76012F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91" y="3184853"/>
                <a:ext cx="111618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4AD55B5-2F66-4454-904E-DEC803F6760E}"/>
              </a:ext>
            </a:extLst>
          </p:cNvPr>
          <p:cNvGrpSpPr/>
          <p:nvPr/>
        </p:nvGrpSpPr>
        <p:grpSpPr>
          <a:xfrm rot="4360648">
            <a:off x="8330972" y="2260012"/>
            <a:ext cx="1141481" cy="3757491"/>
            <a:chOff x="764825" y="474505"/>
            <a:chExt cx="3899940" cy="204635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38B652-A26B-4426-B043-502B27DD98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157B9C-19CA-4FF8-821A-66BFCF27A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1050323-EE4E-45B0-B80D-5AB84A6E2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6F14B7-DB79-4517-84C4-FECE34BDCBD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0880" y="2576880"/>
              <a:ext cx="8322840" cy="221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6F14B7-DB79-4517-84C4-FECE34BDC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1520" y="2567520"/>
                <a:ext cx="8341560" cy="22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00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2"/>
    </mc:Choice>
    <mc:Fallback xmlns="">
      <p:transition spd="slow" advTm="2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blipFill>
                <a:blip r:embed="rId14"/>
                <a:stretch>
                  <a:fillRect r="-41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694402" y="872559"/>
            <a:ext cx="2600447" cy="1280773"/>
            <a:chOff x="4790953" y="872559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790953" y="872559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268A7-3A23-45CB-9F35-B93812472A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544" y="3881413"/>
            <a:ext cx="4915490" cy="31214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1B02DE-9150-40EF-95C5-3B793D06EED6}"/>
              </a:ext>
            </a:extLst>
          </p:cNvPr>
          <p:cNvGrpSpPr/>
          <p:nvPr/>
        </p:nvGrpSpPr>
        <p:grpSpPr>
          <a:xfrm>
            <a:off x="889058" y="3444566"/>
            <a:ext cx="4136283" cy="626206"/>
            <a:chOff x="-292100" y="3266099"/>
            <a:chExt cx="5161971" cy="16107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B86FBC-2769-42A3-A26B-CAA7470FA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8F5025-AAED-4C70-BF65-FB7604D4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F9799F-8565-444E-AAFA-40BB653169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9680" y="222480"/>
              <a:ext cx="9611640" cy="558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F9799F-8565-444E-AAFA-40BB653169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30320" y="213120"/>
                <a:ext cx="9630360" cy="5601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893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71"/>
    </mc:Choice>
    <mc:Fallback xmlns="">
      <p:transition spd="slow" advTm="84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292CC-868B-45C0-B39E-B789D014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98" y="1798833"/>
            <a:ext cx="5495925" cy="4514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blipFill>
                <a:blip r:embed="rId14"/>
                <a:stretch>
                  <a:fillRect r="-41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694402" y="872559"/>
            <a:ext cx="2600447" cy="1280773"/>
            <a:chOff x="4790953" y="872559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790953" y="872559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268A7-3A23-45CB-9F35-B93812472A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8544" y="3881413"/>
            <a:ext cx="4915490" cy="31214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1B02DE-9150-40EF-95C5-3B793D06EED6}"/>
              </a:ext>
            </a:extLst>
          </p:cNvPr>
          <p:cNvGrpSpPr/>
          <p:nvPr/>
        </p:nvGrpSpPr>
        <p:grpSpPr>
          <a:xfrm>
            <a:off x="889058" y="3444566"/>
            <a:ext cx="4136283" cy="626206"/>
            <a:chOff x="-292100" y="3266099"/>
            <a:chExt cx="5161971" cy="16107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B86FBC-2769-42A3-A26B-CAA7470FA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8F5025-AAED-4C70-BF65-FB7604D49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99453D-950F-454F-933F-DE617C636D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2640" y="-144720"/>
              <a:ext cx="9889200" cy="237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99453D-950F-454F-933F-DE617C636D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3280" y="-154080"/>
                <a:ext cx="9907920" cy="239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34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00"/>
    </mc:Choice>
    <mc:Fallback xmlns="">
      <p:transition spd="slow" advTm="4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blipFill>
                <a:blip r:embed="rId3"/>
                <a:stretch>
                  <a:fillRect r="-41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694402" y="872559"/>
            <a:ext cx="2600447" cy="1280773"/>
            <a:chOff x="4790953" y="872559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790953" y="872559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/>
              <p:nvPr/>
            </p:nvSpPr>
            <p:spPr>
              <a:xfrm>
                <a:off x="7391400" y="0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(−1.5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  <m:r>
                            <a:rPr lang="en-US" sz="36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0"/>
                <a:ext cx="2600447" cy="2583528"/>
              </a:xfrm>
              <a:prstGeom prst="rect">
                <a:avLst/>
              </a:prstGeom>
              <a:blipFill>
                <a:blip r:embed="rId6"/>
                <a:stretch>
                  <a:fillRect r="-565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/>
              <p:nvPr/>
            </p:nvSpPr>
            <p:spPr>
              <a:xfrm>
                <a:off x="6341746" y="2660104"/>
                <a:ext cx="58502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=−0.75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4000" b="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746" y="2660104"/>
                <a:ext cx="58502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B9660-6F7A-4419-99C1-D1A3EC95F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3012" y="3807117"/>
            <a:ext cx="4818932" cy="3150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268A7-3A23-45CB-9F35-B93812472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544" y="3881413"/>
            <a:ext cx="4915490" cy="3121409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251A948-FD6E-4CE1-BFB7-B9FBE3327C19}"/>
              </a:ext>
            </a:extLst>
          </p:cNvPr>
          <p:cNvGrpSpPr/>
          <p:nvPr/>
        </p:nvGrpSpPr>
        <p:grpSpPr>
          <a:xfrm>
            <a:off x="889058" y="3444566"/>
            <a:ext cx="4136283" cy="626206"/>
            <a:chOff x="-292100" y="3266099"/>
            <a:chExt cx="5161971" cy="161070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219310E-1C62-4BA8-AA48-9EA662B7A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ACA4D3C-2F4A-4705-BA5A-33693C78A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587A9-15FF-4DF5-A580-515153D4BE29}"/>
              </a:ext>
            </a:extLst>
          </p:cNvPr>
          <p:cNvGrpSpPr/>
          <p:nvPr/>
        </p:nvGrpSpPr>
        <p:grpSpPr>
          <a:xfrm>
            <a:off x="7043082" y="3427942"/>
            <a:ext cx="4215469" cy="626206"/>
            <a:chOff x="-292100" y="3266099"/>
            <a:chExt cx="5161971" cy="161070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1315F2B-B667-4573-AC9C-BA306DBE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F42872D-CE67-497D-ACEE-64075DDBA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6F2CF4-AFB5-44B7-915C-D6D0B6B0DB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4480" y="4971240"/>
              <a:ext cx="9010800" cy="84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6F2CF4-AFB5-44B7-915C-D6D0B6B0D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15120" y="4961880"/>
                <a:ext cx="9029520" cy="86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26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43"/>
    </mc:Choice>
    <mc:Fallback xmlns="">
      <p:transition spd="slow" advTm="3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583528"/>
              </a:xfrm>
              <a:prstGeom prst="rect">
                <a:avLst/>
              </a:prstGeom>
              <a:blipFill>
                <a:blip r:embed="rId3"/>
                <a:stretch>
                  <a:fillRect r="-41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7" y="2660104"/>
                <a:ext cx="535169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694402" y="872559"/>
            <a:ext cx="2600447" cy="1280773"/>
            <a:chOff x="4790953" y="872559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790953" y="872559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642" y="1097446"/>
                  <a:ext cx="2129067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/>
              <p:nvPr/>
            </p:nvSpPr>
            <p:spPr>
              <a:xfrm>
                <a:off x="7391400" y="0"/>
                <a:ext cx="2600447" cy="2583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3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(−1.5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  <m:r>
                            <a:rPr lang="en-US" sz="36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0"/>
                <a:ext cx="2600447" cy="2583528"/>
              </a:xfrm>
              <a:prstGeom prst="rect">
                <a:avLst/>
              </a:prstGeom>
              <a:blipFill>
                <a:blip r:embed="rId6"/>
                <a:stretch>
                  <a:fillRect r="-565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/>
              <p:nvPr/>
            </p:nvSpPr>
            <p:spPr>
              <a:xfrm>
                <a:off x="6341746" y="2660104"/>
                <a:ext cx="585025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=−0.75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4000" b="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746" y="2660104"/>
                <a:ext cx="58502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251A948-FD6E-4CE1-BFB7-B9FBE3327C19}"/>
              </a:ext>
            </a:extLst>
          </p:cNvPr>
          <p:cNvGrpSpPr/>
          <p:nvPr/>
        </p:nvGrpSpPr>
        <p:grpSpPr>
          <a:xfrm>
            <a:off x="889058" y="3444566"/>
            <a:ext cx="4136283" cy="626206"/>
            <a:chOff x="-292100" y="3266099"/>
            <a:chExt cx="5161971" cy="161070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219310E-1C62-4BA8-AA48-9EA662B7A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ACA4D3C-2F4A-4705-BA5A-33693C78A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587A9-15FF-4DF5-A580-515153D4BE29}"/>
              </a:ext>
            </a:extLst>
          </p:cNvPr>
          <p:cNvGrpSpPr/>
          <p:nvPr/>
        </p:nvGrpSpPr>
        <p:grpSpPr>
          <a:xfrm>
            <a:off x="7043082" y="3427942"/>
            <a:ext cx="4215469" cy="626206"/>
            <a:chOff x="-292100" y="3266099"/>
            <a:chExt cx="5161971" cy="161070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1315F2B-B667-4573-AC9C-BA306DBE5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F42872D-CE67-497D-ACEE-64075DDBA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ED34D3-0491-42DB-A5FA-E1A57472E850}"/>
              </a:ext>
            </a:extLst>
          </p:cNvPr>
          <p:cNvGrpSpPr/>
          <p:nvPr/>
        </p:nvGrpSpPr>
        <p:grpSpPr>
          <a:xfrm>
            <a:off x="889058" y="4145445"/>
            <a:ext cx="4136283" cy="2233432"/>
            <a:chOff x="739843" y="4444900"/>
            <a:chExt cx="3928583" cy="20515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35CCB1-12E5-444B-9D8E-A2604C4996AC}"/>
                </a:ext>
              </a:extLst>
            </p:cNvPr>
            <p:cNvGrpSpPr/>
            <p:nvPr/>
          </p:nvGrpSpPr>
          <p:grpSpPr>
            <a:xfrm>
              <a:off x="739843" y="4444900"/>
              <a:ext cx="3928583" cy="2051599"/>
              <a:chOff x="732020" y="469805"/>
              <a:chExt cx="3928583" cy="279311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B5814D-03DD-432A-8BE9-7F0EAA6BEB60}"/>
                  </a:ext>
                </a:extLst>
              </p:cNvPr>
              <p:cNvCxnSpPr/>
              <p:nvPr/>
            </p:nvCxnSpPr>
            <p:spPr>
              <a:xfrm>
                <a:off x="4047572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AEF375-0462-4C90-84F3-8A2ABE2CD396}"/>
                  </a:ext>
                </a:extLst>
              </p:cNvPr>
              <p:cNvCxnSpPr/>
              <p:nvPr/>
            </p:nvCxnSpPr>
            <p:spPr>
              <a:xfrm>
                <a:off x="732020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8FF4793-388F-4B97-AF67-AA1E58B6811A}"/>
                  </a:ext>
                </a:extLst>
              </p:cNvPr>
              <p:cNvCxnSpPr/>
              <p:nvPr/>
            </p:nvCxnSpPr>
            <p:spPr>
              <a:xfrm>
                <a:off x="163054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A2F568F-9634-497B-86DE-4E6F43FF791C}"/>
                  </a:ext>
                </a:extLst>
              </p:cNvPr>
              <p:cNvCxnSpPr/>
              <p:nvPr/>
            </p:nvCxnSpPr>
            <p:spPr>
              <a:xfrm>
                <a:off x="273042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1610F0A-7A48-42C4-BF0C-AE5FEBC4CB74}"/>
                  </a:ext>
                </a:extLst>
              </p:cNvPr>
              <p:cNvCxnSpPr/>
              <p:nvPr/>
            </p:nvCxnSpPr>
            <p:spPr>
              <a:xfrm>
                <a:off x="3619818" y="46980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D029B1-0E00-4A89-A10D-93EB1ADA3E44}"/>
                  </a:ext>
                </a:extLst>
              </p:cNvPr>
              <p:cNvCxnSpPr/>
              <p:nvPr/>
            </p:nvCxnSpPr>
            <p:spPr>
              <a:xfrm>
                <a:off x="4397131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DE506A6-25F4-46DF-9C64-12A67511C630}"/>
                  </a:ext>
                </a:extLst>
              </p:cNvPr>
              <p:cNvCxnSpPr/>
              <p:nvPr/>
            </p:nvCxnSpPr>
            <p:spPr>
              <a:xfrm>
                <a:off x="4660603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AF5C513-5657-4FF4-89AD-A51297866CA9}"/>
                  </a:ext>
                </a:extLst>
              </p:cNvPr>
              <p:cNvCxnSpPr/>
              <p:nvPr/>
            </p:nvCxnSpPr>
            <p:spPr>
              <a:xfrm>
                <a:off x="732020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1276F32-C7F4-4D8A-A1F7-83B2AE98036F}"/>
                  </a:ext>
                </a:extLst>
              </p:cNvPr>
              <p:cNvCxnSpPr/>
              <p:nvPr/>
            </p:nvCxnSpPr>
            <p:spPr>
              <a:xfrm>
                <a:off x="1630545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782F9E2-1F28-4F24-9680-BF1B509E931C}"/>
                  </a:ext>
                </a:extLst>
              </p:cNvPr>
              <p:cNvCxnSpPr/>
              <p:nvPr/>
            </p:nvCxnSpPr>
            <p:spPr>
              <a:xfrm rot="10800000">
                <a:off x="3372168" y="1797514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904AD5E-41B2-4C09-A103-26924EFED53E}"/>
                  </a:ext>
                </a:extLst>
              </p:cNvPr>
              <p:cNvCxnSpPr/>
              <p:nvPr/>
            </p:nvCxnSpPr>
            <p:spPr>
              <a:xfrm rot="10800000">
                <a:off x="2471921" y="181939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580332E-F076-42F2-85E1-2CE11578A1AA}"/>
                  </a:ext>
                </a:extLst>
              </p:cNvPr>
              <p:cNvCxnSpPr/>
              <p:nvPr/>
            </p:nvCxnSpPr>
            <p:spPr>
              <a:xfrm rot="10800000">
                <a:off x="3799922" y="182062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00DB158-9D9D-4F64-9B71-931118D6E0C0}"/>
                  </a:ext>
                </a:extLst>
              </p:cNvPr>
              <p:cNvCxnSpPr/>
              <p:nvPr/>
            </p:nvCxnSpPr>
            <p:spPr>
              <a:xfrm rot="10800000">
                <a:off x="4149481" y="1841883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DC86E8-A316-4910-B662-8115BE16A4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20776" y="5452717"/>
              <a:ext cx="2476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0DBF4A-7957-44CD-828A-AEB10BB48065}"/>
              </a:ext>
            </a:extLst>
          </p:cNvPr>
          <p:cNvGrpSpPr/>
          <p:nvPr/>
        </p:nvGrpSpPr>
        <p:grpSpPr>
          <a:xfrm rot="4405759">
            <a:off x="2378246" y="2553032"/>
            <a:ext cx="1141481" cy="3956146"/>
            <a:chOff x="764825" y="474505"/>
            <a:chExt cx="3899940" cy="204635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A05B8D-64A2-4B53-99FF-3DE34B0B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389B97-02AE-4A2C-850A-A308587BD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46AA51D-61DB-4989-9A3B-402992C5B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8752DB-87F6-4191-B484-C88B18B00CA3}"/>
              </a:ext>
            </a:extLst>
          </p:cNvPr>
          <p:cNvGrpSpPr/>
          <p:nvPr/>
        </p:nvGrpSpPr>
        <p:grpSpPr>
          <a:xfrm>
            <a:off x="7074638" y="4125869"/>
            <a:ext cx="4136283" cy="2233432"/>
            <a:chOff x="739843" y="4444900"/>
            <a:chExt cx="3928583" cy="20515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98EFF2-BF53-4210-BB2F-C2F135E75C6F}"/>
                </a:ext>
              </a:extLst>
            </p:cNvPr>
            <p:cNvGrpSpPr/>
            <p:nvPr/>
          </p:nvGrpSpPr>
          <p:grpSpPr>
            <a:xfrm>
              <a:off x="739843" y="4444900"/>
              <a:ext cx="3928583" cy="2051599"/>
              <a:chOff x="732020" y="469805"/>
              <a:chExt cx="3928583" cy="279311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9662819-C64E-44D9-B98C-5B4727B51341}"/>
                  </a:ext>
                </a:extLst>
              </p:cNvPr>
              <p:cNvCxnSpPr/>
              <p:nvPr/>
            </p:nvCxnSpPr>
            <p:spPr>
              <a:xfrm>
                <a:off x="4047572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E8E55B2-502C-4913-AD9D-D4E73ABE856A}"/>
                  </a:ext>
                </a:extLst>
              </p:cNvPr>
              <p:cNvCxnSpPr/>
              <p:nvPr/>
            </p:nvCxnSpPr>
            <p:spPr>
              <a:xfrm>
                <a:off x="732020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300E64E-6721-4E02-B843-47C87A2CFA94}"/>
                  </a:ext>
                </a:extLst>
              </p:cNvPr>
              <p:cNvCxnSpPr/>
              <p:nvPr/>
            </p:nvCxnSpPr>
            <p:spPr>
              <a:xfrm>
                <a:off x="163054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ECC477E-C058-467F-A2CA-68B3357AF39F}"/>
                  </a:ext>
                </a:extLst>
              </p:cNvPr>
              <p:cNvCxnSpPr/>
              <p:nvPr/>
            </p:nvCxnSpPr>
            <p:spPr>
              <a:xfrm>
                <a:off x="273042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0C0E68D-46E6-44DF-996C-DBEFE0AB4696}"/>
                  </a:ext>
                </a:extLst>
              </p:cNvPr>
              <p:cNvCxnSpPr/>
              <p:nvPr/>
            </p:nvCxnSpPr>
            <p:spPr>
              <a:xfrm>
                <a:off x="3619818" y="46980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3DE97BD-ECB7-46B4-959A-62C88079C9DE}"/>
                  </a:ext>
                </a:extLst>
              </p:cNvPr>
              <p:cNvCxnSpPr/>
              <p:nvPr/>
            </p:nvCxnSpPr>
            <p:spPr>
              <a:xfrm>
                <a:off x="4397131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2912BF6-0237-439B-B1A1-0446E3208A32}"/>
                  </a:ext>
                </a:extLst>
              </p:cNvPr>
              <p:cNvCxnSpPr/>
              <p:nvPr/>
            </p:nvCxnSpPr>
            <p:spPr>
              <a:xfrm>
                <a:off x="4660603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C817882-DCA0-4A54-9A76-84257600EFD9}"/>
                  </a:ext>
                </a:extLst>
              </p:cNvPr>
              <p:cNvCxnSpPr/>
              <p:nvPr/>
            </p:nvCxnSpPr>
            <p:spPr>
              <a:xfrm>
                <a:off x="732020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70D16B-835D-4407-A2B7-FDBAEE4AE44A}"/>
                  </a:ext>
                </a:extLst>
              </p:cNvPr>
              <p:cNvCxnSpPr/>
              <p:nvPr/>
            </p:nvCxnSpPr>
            <p:spPr>
              <a:xfrm>
                <a:off x="1630545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05B01EF-CF8D-4B1D-B27F-41B662559106}"/>
                  </a:ext>
                </a:extLst>
              </p:cNvPr>
              <p:cNvCxnSpPr/>
              <p:nvPr/>
            </p:nvCxnSpPr>
            <p:spPr>
              <a:xfrm rot="10800000">
                <a:off x="3372168" y="1797514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A438C3A-A892-4016-9BFF-02B47162F597}"/>
                  </a:ext>
                </a:extLst>
              </p:cNvPr>
              <p:cNvCxnSpPr/>
              <p:nvPr/>
            </p:nvCxnSpPr>
            <p:spPr>
              <a:xfrm rot="10800000">
                <a:off x="2471921" y="181939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E693C3E-3A71-441B-820C-1A3F31E0AB90}"/>
                  </a:ext>
                </a:extLst>
              </p:cNvPr>
              <p:cNvCxnSpPr/>
              <p:nvPr/>
            </p:nvCxnSpPr>
            <p:spPr>
              <a:xfrm rot="10800000">
                <a:off x="3799922" y="182062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7CEF604-D393-4D02-AA89-1642C405FB8C}"/>
                  </a:ext>
                </a:extLst>
              </p:cNvPr>
              <p:cNvCxnSpPr/>
              <p:nvPr/>
            </p:nvCxnSpPr>
            <p:spPr>
              <a:xfrm rot="10800000">
                <a:off x="4149481" y="1841883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D991DA-46DD-4FF5-B761-BEA7E2BEF4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20776" y="5452717"/>
              <a:ext cx="2476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488088-0A89-4FD3-B487-B051D2F8E432}"/>
              </a:ext>
            </a:extLst>
          </p:cNvPr>
          <p:cNvGrpSpPr/>
          <p:nvPr/>
        </p:nvGrpSpPr>
        <p:grpSpPr>
          <a:xfrm rot="4405759">
            <a:off x="8546223" y="2537433"/>
            <a:ext cx="1141481" cy="3956146"/>
            <a:chOff x="764825" y="474505"/>
            <a:chExt cx="3899940" cy="204635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31A9D8-CFDA-4AB7-8F1F-9B225C719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EFFD355-30A1-4078-A4D4-C6B1A977E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2D7B2D-5FC4-4207-8034-97701C44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/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29A4933-9207-415D-9326-8107020A5EAC}"/>
                  </a:ext>
                </a:extLst>
              </p:cNvPr>
              <p:cNvSpPr txBox="1"/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29A4933-9207-415D-9326-8107020A5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D5C06E-428A-40D4-A70F-8781B66C5B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3200" y="4265640"/>
              <a:ext cx="11460600" cy="2505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D5C06E-428A-40D4-A70F-8781B66C5B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840" y="4256280"/>
                <a:ext cx="11479320" cy="2523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8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33"/>
    </mc:Choice>
    <mc:Fallback xmlns="">
      <p:transition spd="slow" advTm="3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/>
      <p:bldP spid="50" grpId="0"/>
      <p:bldP spid="69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/>
              <p:nvPr/>
            </p:nvSpPr>
            <p:spPr>
              <a:xfrm>
                <a:off x="5195182" y="774296"/>
                <a:ext cx="8064812" cy="1670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5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54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5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82" y="774296"/>
                <a:ext cx="8064812" cy="1670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C60B6C-48EA-4C19-B7BB-995105F18720}"/>
                  </a:ext>
                </a:extLst>
              </p:cNvPr>
              <p:cNvSpPr txBox="1"/>
              <p:nvPr/>
            </p:nvSpPr>
            <p:spPr>
              <a:xfrm>
                <a:off x="447929" y="3951967"/>
                <a:ext cx="113279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(−6</m:t>
                      </m:r>
                      <m:r>
                        <a:rPr lang="en-US" sz="5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+4)</m:t>
                      </m:r>
                      <m:r>
                        <a:rPr lang="en-US" sz="5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(−1.5</m:t>
                      </m:r>
                      <m:r>
                        <a:rPr lang="en-US" sz="5400" i="1" dirty="0" smtClean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5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+2)</m:t>
                      </m:r>
                      <m:r>
                        <a:rPr lang="en-US" sz="5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C60B6C-48EA-4C19-B7BB-995105F1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9" y="3951967"/>
                <a:ext cx="1132794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B532E0B3-43CE-4C58-9A24-85A757A77CA1}"/>
              </a:ext>
            </a:extLst>
          </p:cNvPr>
          <p:cNvGrpSpPr/>
          <p:nvPr/>
        </p:nvGrpSpPr>
        <p:grpSpPr>
          <a:xfrm>
            <a:off x="317558" y="512193"/>
            <a:ext cx="4136283" cy="2233432"/>
            <a:chOff x="739843" y="4444900"/>
            <a:chExt cx="3928583" cy="205159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66953D-EC19-40E8-A661-73C3416ECDA5}"/>
                </a:ext>
              </a:extLst>
            </p:cNvPr>
            <p:cNvGrpSpPr/>
            <p:nvPr/>
          </p:nvGrpSpPr>
          <p:grpSpPr>
            <a:xfrm>
              <a:off x="739843" y="4444900"/>
              <a:ext cx="3928583" cy="2051599"/>
              <a:chOff x="732020" y="469805"/>
              <a:chExt cx="3928583" cy="279311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0AE6E99-CAD7-435C-8A56-1001A8EADA46}"/>
                  </a:ext>
                </a:extLst>
              </p:cNvPr>
              <p:cNvCxnSpPr/>
              <p:nvPr/>
            </p:nvCxnSpPr>
            <p:spPr>
              <a:xfrm>
                <a:off x="4047572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8112F02-EEBE-45F6-AEB1-0710FD274C7F}"/>
                  </a:ext>
                </a:extLst>
              </p:cNvPr>
              <p:cNvCxnSpPr/>
              <p:nvPr/>
            </p:nvCxnSpPr>
            <p:spPr>
              <a:xfrm>
                <a:off x="732020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4F3780E-7E6C-47F5-BEA3-D5C599A987DC}"/>
                  </a:ext>
                </a:extLst>
              </p:cNvPr>
              <p:cNvCxnSpPr/>
              <p:nvPr/>
            </p:nvCxnSpPr>
            <p:spPr>
              <a:xfrm>
                <a:off x="163054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BF7ABC-F0C5-41F0-8771-62180EF0FE99}"/>
                  </a:ext>
                </a:extLst>
              </p:cNvPr>
              <p:cNvCxnSpPr/>
              <p:nvPr/>
            </p:nvCxnSpPr>
            <p:spPr>
              <a:xfrm>
                <a:off x="273042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B0E0ED6-8880-4D52-BE75-A08246A7E813}"/>
                  </a:ext>
                </a:extLst>
              </p:cNvPr>
              <p:cNvCxnSpPr/>
              <p:nvPr/>
            </p:nvCxnSpPr>
            <p:spPr>
              <a:xfrm>
                <a:off x="3619818" y="46980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E55F713-B7CD-42A8-B5AC-2EDDE7B8C6C6}"/>
                  </a:ext>
                </a:extLst>
              </p:cNvPr>
              <p:cNvCxnSpPr/>
              <p:nvPr/>
            </p:nvCxnSpPr>
            <p:spPr>
              <a:xfrm>
                <a:off x="4397131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5024325-7D3E-4224-9F4A-D34E8882F578}"/>
                  </a:ext>
                </a:extLst>
              </p:cNvPr>
              <p:cNvCxnSpPr/>
              <p:nvPr/>
            </p:nvCxnSpPr>
            <p:spPr>
              <a:xfrm>
                <a:off x="4660603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28EA826-7F47-45C6-9063-A337D57B775C}"/>
                  </a:ext>
                </a:extLst>
              </p:cNvPr>
              <p:cNvCxnSpPr/>
              <p:nvPr/>
            </p:nvCxnSpPr>
            <p:spPr>
              <a:xfrm>
                <a:off x="732020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67728C7-BA6E-43EF-8DD7-CE945DF1FE73}"/>
                  </a:ext>
                </a:extLst>
              </p:cNvPr>
              <p:cNvCxnSpPr/>
              <p:nvPr/>
            </p:nvCxnSpPr>
            <p:spPr>
              <a:xfrm>
                <a:off x="1630545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58FA1F3E-C668-42FA-AFF7-5DFCFC161027}"/>
                  </a:ext>
                </a:extLst>
              </p:cNvPr>
              <p:cNvCxnSpPr/>
              <p:nvPr/>
            </p:nvCxnSpPr>
            <p:spPr>
              <a:xfrm rot="10800000">
                <a:off x="3372168" y="1797514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72C6926-36B1-4EF1-841F-6080E67267ED}"/>
                  </a:ext>
                </a:extLst>
              </p:cNvPr>
              <p:cNvCxnSpPr/>
              <p:nvPr/>
            </p:nvCxnSpPr>
            <p:spPr>
              <a:xfrm rot="10800000">
                <a:off x="2471921" y="181939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4EB778-5730-4382-926C-CD9A56C625EF}"/>
                  </a:ext>
                </a:extLst>
              </p:cNvPr>
              <p:cNvCxnSpPr/>
              <p:nvPr/>
            </p:nvCxnSpPr>
            <p:spPr>
              <a:xfrm rot="10800000">
                <a:off x="3799922" y="182062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972D4453-FD3E-4393-BDED-27712DFAEA13}"/>
                  </a:ext>
                </a:extLst>
              </p:cNvPr>
              <p:cNvCxnSpPr/>
              <p:nvPr/>
            </p:nvCxnSpPr>
            <p:spPr>
              <a:xfrm rot="10800000">
                <a:off x="4149481" y="1841883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CA37ABC-E296-43E9-AE69-C915901808D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20776" y="5452717"/>
              <a:ext cx="2476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62B19D-B875-4A89-92E4-09BE5EFB59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760" y="2777760"/>
              <a:ext cx="10021680" cy="234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62B19D-B875-4A89-92E4-09BE5EFB59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400" y="2768400"/>
                <a:ext cx="10040400" cy="236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519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47"/>
    </mc:Choice>
    <mc:Fallback xmlns="">
      <p:transition spd="slow" advTm="18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blipFill>
                <a:blip r:embed="rId3"/>
                <a:stretch>
                  <a:fillRect r="-503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780955" y="109614"/>
            <a:ext cx="2600447" cy="2934557"/>
            <a:chOff x="4877506" y="539576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877506" y="539576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800" b="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/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AA8003DD-0441-4F02-BF02-30925DA474D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041" t="4495" r="3656" b="7491"/>
          <a:stretch/>
        </p:blipFill>
        <p:spPr>
          <a:xfrm>
            <a:off x="826583" y="3296569"/>
            <a:ext cx="2570733" cy="252599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001D340-F9BB-4AAA-B80B-0DB1AC3DE1EC}"/>
              </a:ext>
            </a:extLst>
          </p:cNvPr>
          <p:cNvGrpSpPr/>
          <p:nvPr/>
        </p:nvGrpSpPr>
        <p:grpSpPr>
          <a:xfrm>
            <a:off x="827418" y="3296569"/>
            <a:ext cx="2550207" cy="2525991"/>
            <a:chOff x="503583" y="503583"/>
            <a:chExt cx="3909391" cy="40286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791E055-D64A-4C82-AA93-67BB98ECC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7E80788-DEF0-4B32-B3AB-12D821F67B9D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4"/>
              <a:ext cx="39093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06AFF1-C16D-4E10-A2DC-88BA084FEC53}"/>
                  </a:ext>
                </a:extLst>
              </p:cNvPr>
              <p:cNvSpPr txBox="1"/>
              <p:nvPr/>
            </p:nvSpPr>
            <p:spPr>
              <a:xfrm>
                <a:off x="3174034" y="4526402"/>
                <a:ext cx="298013" cy="34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06AFF1-C16D-4E10-A2DC-88BA084FE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34" y="4526402"/>
                <a:ext cx="298013" cy="342993"/>
              </a:xfrm>
              <a:prstGeom prst="rect">
                <a:avLst/>
              </a:prstGeom>
              <a:blipFill>
                <a:blip r:embed="rId21"/>
                <a:stretch>
                  <a:fillRect r="-2041" b="-26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69A297-AA45-4536-BD63-483E86DC1AA8}"/>
                  </a:ext>
                </a:extLst>
              </p:cNvPr>
              <p:cNvSpPr txBox="1"/>
              <p:nvPr/>
            </p:nvSpPr>
            <p:spPr>
              <a:xfrm>
                <a:off x="2135130" y="3169988"/>
                <a:ext cx="301398" cy="34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69A297-AA45-4536-BD63-483E86DC1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130" y="3169988"/>
                <a:ext cx="301398" cy="342993"/>
              </a:xfrm>
              <a:prstGeom prst="rect">
                <a:avLst/>
              </a:prstGeom>
              <a:blipFill>
                <a:blip r:embed="rId22"/>
                <a:stretch>
                  <a:fillRect r="-4000" b="-517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8376F47-B313-4058-B522-78475F19EA01}"/>
              </a:ext>
            </a:extLst>
          </p:cNvPr>
          <p:cNvGrpSpPr/>
          <p:nvPr/>
        </p:nvGrpSpPr>
        <p:grpSpPr>
          <a:xfrm>
            <a:off x="2701657" y="3356922"/>
            <a:ext cx="570556" cy="1807076"/>
            <a:chOff x="764825" y="474505"/>
            <a:chExt cx="3899940" cy="204635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DBC4033-3D3B-44FC-BA51-6D986FBDC3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0B4506-68E5-48F6-AA91-44CA53ECA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94E7B7C-54FA-478F-8D71-68797C7A9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D39118-BFE6-4E34-AC3C-47A013CB30C5}"/>
              </a:ext>
            </a:extLst>
          </p:cNvPr>
          <p:cNvGrpSpPr/>
          <p:nvPr/>
        </p:nvGrpSpPr>
        <p:grpSpPr>
          <a:xfrm>
            <a:off x="874557" y="3378983"/>
            <a:ext cx="2429993" cy="2403100"/>
            <a:chOff x="609600" y="528638"/>
            <a:chExt cx="3657324" cy="39624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97EEB2-C6E3-4C67-9194-6A8E8400D32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C11893-9791-4FB6-8E14-BFDBEB835609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B9CBC9-0886-47F8-89FB-8C39D075409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FB15357-7454-4930-8734-F8FE35D5F0AD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C00DC0-638C-47EC-9BAC-EFB8A53D62C9}"/>
              </a:ext>
            </a:extLst>
          </p:cNvPr>
          <p:cNvGrpSpPr/>
          <p:nvPr/>
        </p:nvGrpSpPr>
        <p:grpSpPr>
          <a:xfrm>
            <a:off x="871235" y="3367952"/>
            <a:ext cx="2433316" cy="2414133"/>
            <a:chOff x="469624" y="684088"/>
            <a:chExt cx="3962400" cy="3657324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BFEFBDA-026B-4C1F-B6CD-5A8A0D766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A98497-CB93-43B1-8A5E-F96AE4C2C0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443BC9D-6A01-4B44-80D0-DD8DB88BE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99F918-C3BD-4DAC-9AC4-D19A581FE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6AB65B-B898-459E-9A5F-1F9A515DAB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760" y="41040"/>
              <a:ext cx="11267640" cy="597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6AB65B-B898-459E-9A5F-1F9A515DAB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4400" y="31680"/>
                <a:ext cx="11286360" cy="59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904581-321A-47C3-B655-1D1F42477ACC}"/>
                  </a:ext>
                </a:extLst>
              </p:cNvPr>
              <p:cNvSpPr txBox="1"/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904581-321A-47C3-B655-1D1F4247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07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46"/>
    </mc:Choice>
    <mc:Fallback xmlns="">
      <p:transition spd="slow" advTm="106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blipFill>
                <a:blip r:embed="rId3"/>
                <a:stretch>
                  <a:fillRect r="-503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780955" y="109614"/>
            <a:ext cx="2600447" cy="2934557"/>
            <a:chOff x="4877506" y="539576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877506" y="539576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800" b="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/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𝑣𝑑𝑢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𝑢𝑑𝑣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/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40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/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C4D2F0-0360-4E52-8EFE-8E30756B051F}"/>
              </a:ext>
            </a:extLst>
          </p:cNvPr>
          <p:cNvGrpSpPr/>
          <p:nvPr/>
        </p:nvGrpSpPr>
        <p:grpSpPr>
          <a:xfrm>
            <a:off x="826583" y="3169988"/>
            <a:ext cx="2645464" cy="2652572"/>
            <a:chOff x="434714" y="123450"/>
            <a:chExt cx="4510302" cy="45224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8003DD-0441-4F02-BF02-30925DA474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041" t="4495" r="3656" b="7491"/>
            <a:stretch/>
          </p:blipFill>
          <p:spPr>
            <a:xfrm>
              <a:off x="434714" y="339260"/>
              <a:ext cx="4382891" cy="430661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01D340-F9BB-4AAA-B80B-0DB1AC3DE1EC}"/>
                </a:ext>
              </a:extLst>
            </p:cNvPr>
            <p:cNvGrpSpPr/>
            <p:nvPr/>
          </p:nvGrpSpPr>
          <p:grpSpPr>
            <a:xfrm>
              <a:off x="436137" y="339260"/>
              <a:ext cx="4347896" cy="4306609"/>
              <a:chOff x="503583" y="503583"/>
              <a:chExt cx="3909391" cy="402866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791E055-D64A-4C82-AA93-67BB98EC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7E80788-DEF0-4B32-B3AB-12D821F67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4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/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blipFill>
                  <a:blip r:embed="rId10"/>
                  <a:stretch>
                    <a:fillRect r="-2041" b="-26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/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4000" b="-51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376F47-B313-4058-B522-78475F19EA01}"/>
                </a:ext>
              </a:extLst>
            </p:cNvPr>
            <p:cNvGrpSpPr/>
            <p:nvPr/>
          </p:nvGrpSpPr>
          <p:grpSpPr>
            <a:xfrm>
              <a:off x="3631563" y="442157"/>
              <a:ext cx="972751" cy="3080918"/>
              <a:chOff x="764825" y="474505"/>
              <a:chExt cx="3899940" cy="204635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DBC4033-3D3B-44FC-BA51-6D986FBDC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70B4506-68E5-48F6-AA91-44CA53ECA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94E7B7C-54FA-478F-8D71-68797C7A9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/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6D39118-BFE6-4E34-AC3C-47A013CB30C5}"/>
              </a:ext>
            </a:extLst>
          </p:cNvPr>
          <p:cNvGrpSpPr/>
          <p:nvPr/>
        </p:nvGrpSpPr>
        <p:grpSpPr>
          <a:xfrm>
            <a:off x="874557" y="3378983"/>
            <a:ext cx="2429993" cy="2403100"/>
            <a:chOff x="609600" y="528638"/>
            <a:chExt cx="3657324" cy="39624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97EEB2-C6E3-4C67-9194-6A8E8400D32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C11893-9791-4FB6-8E14-BFDBEB835609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B9CBC9-0886-47F8-89FB-8C39D075409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FB15357-7454-4930-8734-F8FE35D5F0AD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C00DC0-638C-47EC-9BAC-EFB8A53D62C9}"/>
              </a:ext>
            </a:extLst>
          </p:cNvPr>
          <p:cNvGrpSpPr/>
          <p:nvPr/>
        </p:nvGrpSpPr>
        <p:grpSpPr>
          <a:xfrm>
            <a:off x="871235" y="3367952"/>
            <a:ext cx="2433316" cy="2414133"/>
            <a:chOff x="469624" y="684088"/>
            <a:chExt cx="3962400" cy="3657324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BFEFBDA-026B-4C1F-B6CD-5A8A0D766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A98497-CB93-43B1-8A5E-F96AE4C2C0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443BC9D-6A01-4B44-80D0-DD8DB88BE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99F918-C3BD-4DAC-9AC4-D19A581FE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B8673B-F1E4-4975-8D0F-7DDA1BE8E9C8}"/>
              </a:ext>
            </a:extLst>
          </p:cNvPr>
          <p:cNvGrpSpPr/>
          <p:nvPr/>
        </p:nvGrpSpPr>
        <p:grpSpPr>
          <a:xfrm>
            <a:off x="6938444" y="3429000"/>
            <a:ext cx="2871184" cy="2652572"/>
            <a:chOff x="6938444" y="3429000"/>
            <a:chExt cx="2871184" cy="265257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D1DE919-D04E-4C5A-9F2C-AEE0D46C06BC}"/>
                </a:ext>
              </a:extLst>
            </p:cNvPr>
            <p:cNvGrpSpPr/>
            <p:nvPr/>
          </p:nvGrpSpPr>
          <p:grpSpPr>
            <a:xfrm>
              <a:off x="6938444" y="3429000"/>
              <a:ext cx="2871184" cy="2652572"/>
              <a:chOff x="434714" y="123450"/>
              <a:chExt cx="4895136" cy="452242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FCFE06-2D56-4685-9429-B0B0BB1D37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041" t="4495" r="3656" b="7491"/>
              <a:stretch/>
            </p:blipFill>
            <p:spPr>
              <a:xfrm>
                <a:off x="434714" y="339260"/>
                <a:ext cx="4382891" cy="4306610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6014135-4E25-42A4-BDF9-F195CC42B47A}"/>
                  </a:ext>
                </a:extLst>
              </p:cNvPr>
              <p:cNvGrpSpPr/>
              <p:nvPr/>
            </p:nvGrpSpPr>
            <p:grpSpPr>
              <a:xfrm>
                <a:off x="436137" y="339260"/>
                <a:ext cx="4347896" cy="4306609"/>
                <a:chOff x="503583" y="503583"/>
                <a:chExt cx="3909391" cy="4028660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D604CAE7-62A8-44A2-86C4-850FDB592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4104AB51-C3C2-4DD3-8699-CB8C09194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4"/>
                  <a:ext cx="3909391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640719E-DE77-49AE-857F-4565D45797FC}"/>
                      </a:ext>
                    </a:extLst>
                  </p:cNvPr>
                  <p:cNvSpPr txBox="1"/>
                  <p:nvPr/>
                </p:nvSpPr>
                <p:spPr>
                  <a:xfrm>
                    <a:off x="4436928" y="2436026"/>
                    <a:ext cx="892922" cy="9969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640719E-DE77-49AE-857F-4565D45797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928" y="2436026"/>
                    <a:ext cx="892922" cy="99699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FD3DAC-EE2F-4B02-881F-F905470805A4}"/>
                      </a:ext>
                    </a:extLst>
                  </p:cNvPr>
                  <p:cNvSpPr txBox="1"/>
                  <p:nvPr/>
                </p:nvSpPr>
                <p:spPr>
                  <a:xfrm>
                    <a:off x="2665681" y="123450"/>
                    <a:ext cx="873793" cy="9969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1FD3DAC-EE2F-4B02-881F-F905470805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5681" y="123450"/>
                    <a:ext cx="873793" cy="99699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AE5EE60-0497-4C0D-A0B8-B5EA4314D54C}"/>
                </a:ext>
              </a:extLst>
            </p:cNvPr>
            <p:cNvGrpSpPr/>
            <p:nvPr/>
          </p:nvGrpSpPr>
          <p:grpSpPr>
            <a:xfrm>
              <a:off x="6986418" y="3602386"/>
              <a:ext cx="2429993" cy="2403100"/>
              <a:chOff x="609600" y="528638"/>
              <a:chExt cx="3657324" cy="396240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C50D2B7-A42C-487F-9499-78F4F1CAA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A39FC80-8816-452D-979A-C5FF42925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806D332-10E5-4574-87F1-83364A084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51405D8-3A24-4A73-B943-6B8DB578D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64E8182-F7E3-4D1A-A6C7-BEDE35E92E90}"/>
                </a:ext>
              </a:extLst>
            </p:cNvPr>
            <p:cNvGrpSpPr/>
            <p:nvPr/>
          </p:nvGrpSpPr>
          <p:grpSpPr>
            <a:xfrm>
              <a:off x="6983096" y="3591355"/>
              <a:ext cx="2433316" cy="2414133"/>
              <a:chOff x="469624" y="684088"/>
              <a:chExt cx="3962400" cy="3657324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73C6E92-F7B1-4DDC-B934-661AC7737C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A0B1A18-3F2B-4618-80DE-661C785776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257C08E-23A3-4CC3-BBC7-3E2394BEDE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4D1CB1B-F434-4F89-A35B-49CED9886CE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1D14088-B802-454B-9385-B392086DA613}"/>
                </a:ext>
              </a:extLst>
            </p:cNvPr>
            <p:cNvGrpSpPr/>
            <p:nvPr/>
          </p:nvGrpSpPr>
          <p:grpSpPr>
            <a:xfrm>
              <a:off x="7288583" y="3617716"/>
              <a:ext cx="1848032" cy="2435099"/>
              <a:chOff x="571371" y="497089"/>
              <a:chExt cx="2781429" cy="4015162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B25C4A1-CB74-4E52-B6EA-7D0282B01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B034346-5537-4A41-8D15-72FDF4F16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7475" y="549851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60F356D-1C4F-4451-8B7C-A1FCA8C4E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371" y="497089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6E9B798-78A8-42BF-9845-3E2C080D0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EE88C4D-B3F5-4F6F-92D8-9C53856107AA}"/>
                </a:ext>
              </a:extLst>
            </p:cNvPr>
            <p:cNvGrpSpPr/>
            <p:nvPr/>
          </p:nvGrpSpPr>
          <p:grpSpPr>
            <a:xfrm>
              <a:off x="6983095" y="3900586"/>
              <a:ext cx="2433316" cy="1810736"/>
              <a:chOff x="469624" y="684088"/>
              <a:chExt cx="3962400" cy="274320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6C8C3AD-9E5C-40ED-ABCE-A1A75D797A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46C0D98-65B2-4E21-9831-32A5422C51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F178F42-1439-4AF9-81D5-432DE921755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571469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5A3D683-6CEE-4573-BA9A-B3023D8BF3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39C969-F182-4D36-B28C-0FF43975C1FF}"/>
                </a:ext>
              </a:extLst>
            </p:cNvPr>
            <p:cNvGrpSpPr/>
            <p:nvPr/>
          </p:nvGrpSpPr>
          <p:grpSpPr>
            <a:xfrm>
              <a:off x="8820326" y="3628735"/>
              <a:ext cx="570556" cy="1807076"/>
              <a:chOff x="8820326" y="3628735"/>
              <a:chExt cx="570556" cy="1807076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3CB6098C-23C3-4055-94AB-37776B791B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2434" y="3628735"/>
                <a:ext cx="568448" cy="1782092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6AF0258F-78F1-4C59-A672-EB71C5123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2593" y="4209588"/>
                <a:ext cx="379884" cy="1226223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BE0430B-9A4A-480B-95D0-E5ECFB53E6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0326" y="4821341"/>
                <a:ext cx="192495" cy="60347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D06F84-32B4-41DE-B0AA-72FC26F6F7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58480" y="1125720"/>
              <a:ext cx="3516840" cy="564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D06F84-32B4-41DE-B0AA-72FC26F6F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9120" y="1116360"/>
                <a:ext cx="3535560" cy="566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2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62"/>
    </mc:Choice>
    <mc:Fallback xmlns="">
      <p:transition spd="slow" advTm="53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0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B60939-E553-4504-8E19-8EDDA9468BC8}"/>
              </a:ext>
            </a:extLst>
          </p:cNvPr>
          <p:cNvGrpSpPr/>
          <p:nvPr/>
        </p:nvGrpSpPr>
        <p:grpSpPr>
          <a:xfrm>
            <a:off x="6871723" y="3517844"/>
            <a:ext cx="2675915" cy="2668026"/>
            <a:chOff x="3764778" y="907025"/>
            <a:chExt cx="2862710" cy="285427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5008424-C9C8-4A2C-98B6-1C07AB2EB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B7D397C-9488-44FE-B22B-50519CA234B1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093D520-C53F-4B3B-8D69-ED6ECB97E9C4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E1F4E8D-3A7B-4DE3-A277-B392B50200FC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D6CDFBF-DFBA-4834-8043-7B340E14930E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40149D4-3A86-4BF6-B8D5-E7ABD056016B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F6E2401-A6A2-4668-B440-43646AF0F225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C51EB-C625-4086-9576-5ED14EC98363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9CC6356-60FB-4176-9552-716932AD5444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20B390-864C-4B4B-923B-66876A8BD348}"/>
              </a:ext>
            </a:extLst>
          </p:cNvPr>
          <p:cNvGrpSpPr/>
          <p:nvPr/>
        </p:nvGrpSpPr>
        <p:grpSpPr>
          <a:xfrm>
            <a:off x="814718" y="3266830"/>
            <a:ext cx="2593840" cy="2617603"/>
            <a:chOff x="3764778" y="907025"/>
            <a:chExt cx="2862710" cy="285427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C814AE7-82E3-498B-90E1-271500217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DFC2E20-1A92-4886-9C34-DFECA6219F83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2A6D871-B8A4-4DDF-BBE2-948CB455BEAB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921085B-5D44-448F-8B18-A49977B51AC7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05D1868-00F3-470A-896D-B6B29C9866C3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3E311A5-B8D1-4529-A7F1-CC290611B99A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0F79873-8583-4928-BF85-3BBDC728AD9E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749C54-4B0B-4EEF-A5BF-B8445D91E57D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989D31-F071-44E5-B88C-7E9674D826E1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blipFill>
                <a:blip r:embed="rId4"/>
                <a:stretch>
                  <a:fillRect r="-50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780955" y="109614"/>
            <a:ext cx="2600447" cy="2934557"/>
            <a:chOff x="4877506" y="539576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877506" y="539576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800" b="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/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𝑣𝑑𝑢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𝑢𝑑𝑣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/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40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/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C4D2F0-0360-4E52-8EFE-8E30756B051F}"/>
              </a:ext>
            </a:extLst>
          </p:cNvPr>
          <p:cNvGrpSpPr/>
          <p:nvPr/>
        </p:nvGrpSpPr>
        <p:grpSpPr>
          <a:xfrm>
            <a:off x="827418" y="3169988"/>
            <a:ext cx="2644629" cy="2652571"/>
            <a:chOff x="436137" y="123450"/>
            <a:chExt cx="4508879" cy="45224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01D340-F9BB-4AAA-B80B-0DB1AC3DE1EC}"/>
                </a:ext>
              </a:extLst>
            </p:cNvPr>
            <p:cNvGrpSpPr/>
            <p:nvPr/>
          </p:nvGrpSpPr>
          <p:grpSpPr>
            <a:xfrm>
              <a:off x="436137" y="339260"/>
              <a:ext cx="4347896" cy="4306609"/>
              <a:chOff x="503583" y="503583"/>
              <a:chExt cx="3909391" cy="402866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791E055-D64A-4C82-AA93-67BB98EC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7E80788-DEF0-4B32-B3AB-12D821F67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4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/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blipFill>
                  <a:blip r:embed="rId10"/>
                  <a:stretch>
                    <a:fillRect r="-2041" b="-26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/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4000" b="-51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376F47-B313-4058-B522-78475F19EA01}"/>
                </a:ext>
              </a:extLst>
            </p:cNvPr>
            <p:cNvGrpSpPr/>
            <p:nvPr/>
          </p:nvGrpSpPr>
          <p:grpSpPr>
            <a:xfrm>
              <a:off x="3631563" y="442157"/>
              <a:ext cx="972751" cy="3080918"/>
              <a:chOff x="764825" y="474505"/>
              <a:chExt cx="3899940" cy="204635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DBC4033-3D3B-44FC-BA51-6D986FBDC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70B4506-68E5-48F6-AA91-44CA53ECA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94E7B7C-54FA-478F-8D71-68797C7A9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/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D1DE919-D04E-4C5A-9F2C-AEE0D46C06BC}"/>
              </a:ext>
            </a:extLst>
          </p:cNvPr>
          <p:cNvGrpSpPr/>
          <p:nvPr/>
        </p:nvGrpSpPr>
        <p:grpSpPr>
          <a:xfrm>
            <a:off x="6939279" y="3405956"/>
            <a:ext cx="2870349" cy="2652571"/>
            <a:chOff x="436137" y="123450"/>
            <a:chExt cx="4893714" cy="452241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014135-4E25-42A4-BDF9-F195CC42B47A}"/>
                </a:ext>
              </a:extLst>
            </p:cNvPr>
            <p:cNvGrpSpPr/>
            <p:nvPr/>
          </p:nvGrpSpPr>
          <p:grpSpPr>
            <a:xfrm>
              <a:off x="436137" y="339260"/>
              <a:ext cx="4347896" cy="4306609"/>
              <a:chOff x="503583" y="503583"/>
              <a:chExt cx="3909391" cy="402866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604CAE7-62A8-44A2-86C4-850FDB5924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104AB51-C3C2-4DD3-8699-CB8C091946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4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640719E-DE77-49AE-857F-4565D45797FC}"/>
                    </a:ext>
                  </a:extLst>
                </p:cNvPr>
                <p:cNvSpPr txBox="1"/>
                <p:nvPr/>
              </p:nvSpPr>
              <p:spPr>
                <a:xfrm>
                  <a:off x="4436928" y="2436024"/>
                  <a:ext cx="892923" cy="996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640719E-DE77-49AE-857F-4565D457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28" y="2436024"/>
                  <a:ext cx="892923" cy="9969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1FD3DAC-EE2F-4B02-881F-F905470805A4}"/>
                    </a:ext>
                  </a:extLst>
                </p:cNvPr>
                <p:cNvSpPr txBox="1"/>
                <p:nvPr/>
              </p:nvSpPr>
              <p:spPr>
                <a:xfrm>
                  <a:off x="2665680" y="123450"/>
                  <a:ext cx="873793" cy="996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1FD3DAC-EE2F-4B02-881F-F9054708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680" y="123450"/>
                  <a:ext cx="873793" cy="99699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F1E5954-E5B6-40E5-9D92-7BFFD5BA160B}"/>
                </a:ext>
              </a:extLst>
            </p:cNvPr>
            <p:cNvGrpSpPr/>
            <p:nvPr/>
          </p:nvGrpSpPr>
          <p:grpSpPr>
            <a:xfrm>
              <a:off x="3631563" y="442157"/>
              <a:ext cx="972751" cy="3080918"/>
              <a:chOff x="764825" y="474505"/>
              <a:chExt cx="3899940" cy="2046352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C004A7-60C4-49E8-807F-DD58EC6C4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9D53EA7-30DF-4A4B-B10A-4E3AA29F2D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9DD5E4D-F3FF-4EA9-808A-BFFD14FF5E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D39118-BFE6-4E34-AC3C-47A013CB30C5}"/>
              </a:ext>
            </a:extLst>
          </p:cNvPr>
          <p:cNvGrpSpPr/>
          <p:nvPr/>
        </p:nvGrpSpPr>
        <p:grpSpPr>
          <a:xfrm>
            <a:off x="874557" y="3378983"/>
            <a:ext cx="2429993" cy="2403100"/>
            <a:chOff x="609600" y="528638"/>
            <a:chExt cx="3657324" cy="39624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97EEB2-C6E3-4C67-9194-6A8E8400D323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1C11893-9791-4FB6-8E14-BFDBEB835609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B9CBC9-0886-47F8-89FB-8C39D075409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FB15357-7454-4930-8734-F8FE35D5F0AD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C00DC0-638C-47EC-9BAC-EFB8A53D62C9}"/>
              </a:ext>
            </a:extLst>
          </p:cNvPr>
          <p:cNvGrpSpPr/>
          <p:nvPr/>
        </p:nvGrpSpPr>
        <p:grpSpPr>
          <a:xfrm>
            <a:off x="871235" y="3367952"/>
            <a:ext cx="2433316" cy="2414133"/>
            <a:chOff x="469624" y="684088"/>
            <a:chExt cx="3962400" cy="3657324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BFEFBDA-026B-4C1F-B6CD-5A8A0D7668A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A98497-CB93-43B1-8A5E-F96AE4C2C0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443BC9D-6A01-4B44-80D0-DD8DB88BE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99F918-C3BD-4DAC-9AC4-D19A581FE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E5EE60-0497-4C0D-A0B8-B5EA4314D54C}"/>
              </a:ext>
            </a:extLst>
          </p:cNvPr>
          <p:cNvGrpSpPr/>
          <p:nvPr/>
        </p:nvGrpSpPr>
        <p:grpSpPr>
          <a:xfrm>
            <a:off x="6986418" y="3602386"/>
            <a:ext cx="2429993" cy="2403100"/>
            <a:chOff x="609600" y="528638"/>
            <a:chExt cx="3657324" cy="39624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C50D2B7-A42C-487F-9499-78F4F1CAA7C5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A39FC80-8816-452D-979A-C5FF42925062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06D332-10E5-4574-87F1-83364A0840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51405D8-3A24-4A73-B943-6B8DB578DDB2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4E8182-F7E3-4D1A-A6C7-BEDE35E92E90}"/>
              </a:ext>
            </a:extLst>
          </p:cNvPr>
          <p:cNvGrpSpPr/>
          <p:nvPr/>
        </p:nvGrpSpPr>
        <p:grpSpPr>
          <a:xfrm>
            <a:off x="6983096" y="3591355"/>
            <a:ext cx="2433316" cy="2414133"/>
            <a:chOff x="469624" y="684088"/>
            <a:chExt cx="3962400" cy="365732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73C6E92-F7B1-4DDC-B934-661AC7737C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A0B1A18-3F2B-4618-80DE-661C785776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257C08E-23A3-4CC3-BBC7-3E2394BEDE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4D1CB1B-F434-4F89-A35B-49CED9886C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D14088-B802-454B-9385-B392086DA613}"/>
              </a:ext>
            </a:extLst>
          </p:cNvPr>
          <p:cNvGrpSpPr/>
          <p:nvPr/>
        </p:nvGrpSpPr>
        <p:grpSpPr>
          <a:xfrm>
            <a:off x="7288583" y="3617716"/>
            <a:ext cx="1848032" cy="2435099"/>
            <a:chOff x="571371" y="497089"/>
            <a:chExt cx="2781429" cy="401516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25C4A1-CB74-4E52-B6EA-7D0282B01D86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B034346-5537-4A41-8D15-72FDF4F16D9B}"/>
                </a:ext>
              </a:extLst>
            </p:cNvPr>
            <p:cNvCxnSpPr>
              <a:cxnSpLocks/>
            </p:cNvCxnSpPr>
            <p:nvPr/>
          </p:nvCxnSpPr>
          <p:spPr>
            <a:xfrm>
              <a:off x="2467475" y="549851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60F356D-1C4F-4451-8B7C-A1FCA8C4E2F3}"/>
                </a:ext>
              </a:extLst>
            </p:cNvPr>
            <p:cNvCxnSpPr>
              <a:cxnSpLocks/>
            </p:cNvCxnSpPr>
            <p:nvPr/>
          </p:nvCxnSpPr>
          <p:spPr>
            <a:xfrm>
              <a:off x="571371" y="497089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6E9B798-78A8-42BF-9845-3E2C080D042D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EE88C4D-B3F5-4F6F-92D8-9C53856107AA}"/>
              </a:ext>
            </a:extLst>
          </p:cNvPr>
          <p:cNvGrpSpPr/>
          <p:nvPr/>
        </p:nvGrpSpPr>
        <p:grpSpPr>
          <a:xfrm>
            <a:off x="6983095" y="3900586"/>
            <a:ext cx="2433316" cy="1810736"/>
            <a:chOff x="469624" y="684088"/>
            <a:chExt cx="3962400" cy="274320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C8C3AD-9E5C-40ED-ABCE-A1A75D797A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6C0D98-65B2-4E21-9831-32A5422C51D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F178F42-1439-4AF9-81D5-432DE92175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571469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5A3D683-6CEE-4573-BA9A-B3023D8BF3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B366001-BE0F-4855-A00D-C8E7F1889AD5}"/>
                  </a:ext>
                </a:extLst>
              </p:cNvPr>
              <p:cNvSpPr txBox="1"/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B366001-BE0F-4855-A00D-C8E7F188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C9F1489-AE76-4B23-B819-3425B5359009}"/>
                  </a:ext>
                </a:extLst>
              </p:cNvPr>
              <p:cNvSpPr txBox="1"/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C9F1489-AE76-4B23-B819-3425B5359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383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"/>
    </mc:Choice>
    <mc:Fallback xmlns="">
      <p:transition spd="slow" advTm="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B60939-E553-4504-8E19-8EDDA9468BC8}"/>
              </a:ext>
            </a:extLst>
          </p:cNvPr>
          <p:cNvGrpSpPr/>
          <p:nvPr/>
        </p:nvGrpSpPr>
        <p:grpSpPr>
          <a:xfrm>
            <a:off x="6871723" y="3517844"/>
            <a:ext cx="2675915" cy="2668026"/>
            <a:chOff x="3764778" y="907025"/>
            <a:chExt cx="2862710" cy="285427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5008424-C9C8-4A2C-98B6-1C07AB2EB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B7D397C-9488-44FE-B22B-50519CA234B1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093D520-C53F-4B3B-8D69-ED6ECB97E9C4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E1F4E8D-3A7B-4DE3-A277-B392B50200FC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D6CDFBF-DFBA-4834-8043-7B340E14930E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40149D4-3A86-4BF6-B8D5-E7ABD056016B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F6E2401-A6A2-4668-B440-43646AF0F225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C51EB-C625-4086-9576-5ED14EC98363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9CC6356-60FB-4176-9552-716932AD5444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820B390-864C-4B4B-923B-66876A8BD348}"/>
              </a:ext>
            </a:extLst>
          </p:cNvPr>
          <p:cNvGrpSpPr/>
          <p:nvPr/>
        </p:nvGrpSpPr>
        <p:grpSpPr>
          <a:xfrm>
            <a:off x="814718" y="3266830"/>
            <a:ext cx="2593840" cy="2617603"/>
            <a:chOff x="3764778" y="907025"/>
            <a:chExt cx="2862710" cy="285427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C814AE7-82E3-498B-90E1-271500217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DFC2E20-1A92-4886-9C34-DFECA6219F83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2A6D871-B8A4-4DDF-BBE2-948CB455BEAB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921085B-5D44-448F-8B18-A49977B51AC7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05D1868-00F3-470A-896D-B6B29C9866C3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3E311A5-B8D1-4529-A7F1-CC290611B99A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0F79873-8583-4928-BF85-3BBDC728AD9E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749C54-4B0B-4EEF-A5BF-B8445D91E57D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3989D31-F071-44E5-B88C-7E9674D826E1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92" y="-37733"/>
                <a:ext cx="2600447" cy="2408480"/>
              </a:xfrm>
              <a:prstGeom prst="rect">
                <a:avLst/>
              </a:prstGeom>
              <a:blipFill>
                <a:blip r:embed="rId3"/>
                <a:stretch>
                  <a:fillRect r="-503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47A06A-36C8-4E51-A4C7-DBEEC39EE5E2}"/>
              </a:ext>
            </a:extLst>
          </p:cNvPr>
          <p:cNvCxnSpPr>
            <a:cxnSpLocks/>
          </p:cNvCxnSpPr>
          <p:nvPr/>
        </p:nvCxnSpPr>
        <p:spPr>
          <a:xfrm>
            <a:off x="5944191" y="171673"/>
            <a:ext cx="0" cy="632437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/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1D5F05-A6C9-44E3-B31C-823DDB48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62" y="2601161"/>
                <a:ext cx="3850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1620044-3B5D-4F3C-9F35-F772A5107C28}"/>
              </a:ext>
            </a:extLst>
          </p:cNvPr>
          <p:cNvGrpSpPr/>
          <p:nvPr/>
        </p:nvGrpSpPr>
        <p:grpSpPr>
          <a:xfrm>
            <a:off x="4780955" y="109614"/>
            <a:ext cx="2600447" cy="2934557"/>
            <a:chOff x="4877506" y="539576"/>
            <a:chExt cx="2600447" cy="128077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F6A9D07-CD4F-4548-8F87-3037FA431894}"/>
                </a:ext>
              </a:extLst>
            </p:cNvPr>
            <p:cNvSpPr/>
            <p:nvPr/>
          </p:nvSpPr>
          <p:spPr>
            <a:xfrm>
              <a:off x="4877506" y="539576"/>
              <a:ext cx="2600447" cy="1280773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/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800" b="0" dirty="0">
                    <a:solidFill>
                      <a:srgbClr val="FF000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50DC0E7-A086-400F-8A0A-263BC084C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208" y="849342"/>
                  <a:ext cx="2129067" cy="9554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/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𝑣𝑑𝑢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i="1" dirty="0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𝑢𝑑𝑣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99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 dirty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</m:oMath>
                  </m:oMathPara>
                </a14:m>
                <a:endParaRPr lang="en-CA" sz="3600" dirty="0"/>
              </a:p>
              <a:p>
                <a:endParaRPr lang="en-CA" sz="3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DA03A9-D31A-4DBA-91B1-BFDC27357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0"/>
                <a:ext cx="4800599" cy="3070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/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40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7531D6-2188-41D2-B538-29A9446C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06" y="2285858"/>
                <a:ext cx="5850253" cy="1244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/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969325-F54C-49FB-99DA-7CD188A0F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" y="5897134"/>
                <a:ext cx="5931468" cy="829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6C4D2F0-0360-4E52-8EFE-8E30756B051F}"/>
              </a:ext>
            </a:extLst>
          </p:cNvPr>
          <p:cNvGrpSpPr/>
          <p:nvPr/>
        </p:nvGrpSpPr>
        <p:grpSpPr>
          <a:xfrm>
            <a:off x="827418" y="3169988"/>
            <a:ext cx="2644629" cy="2652571"/>
            <a:chOff x="436137" y="123450"/>
            <a:chExt cx="4508879" cy="45224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01D340-F9BB-4AAA-B80B-0DB1AC3DE1EC}"/>
                </a:ext>
              </a:extLst>
            </p:cNvPr>
            <p:cNvGrpSpPr/>
            <p:nvPr/>
          </p:nvGrpSpPr>
          <p:grpSpPr>
            <a:xfrm>
              <a:off x="436137" y="339260"/>
              <a:ext cx="4347896" cy="4306609"/>
              <a:chOff x="503583" y="503583"/>
              <a:chExt cx="3909391" cy="402866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791E055-D64A-4C82-AA93-67BB98ECC4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7E80788-DEF0-4B32-B3AB-12D821F67B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4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/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B06AFF1-C16D-4E10-A2DC-88BA084FE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28" y="2436025"/>
                  <a:ext cx="508088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2041" b="-26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/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69A297-AA45-4536-BD63-483E86DC1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681" y="123450"/>
                  <a:ext cx="513859" cy="584775"/>
                </a:xfrm>
                <a:prstGeom prst="rect">
                  <a:avLst/>
                </a:prstGeom>
                <a:blipFill>
                  <a:blip r:embed="rId10"/>
                  <a:stretch>
                    <a:fillRect r="-4000" b="-517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376F47-B313-4058-B522-78475F19EA01}"/>
                </a:ext>
              </a:extLst>
            </p:cNvPr>
            <p:cNvGrpSpPr/>
            <p:nvPr/>
          </p:nvGrpSpPr>
          <p:grpSpPr>
            <a:xfrm>
              <a:off x="3631563" y="442157"/>
              <a:ext cx="972751" cy="3080918"/>
              <a:chOff x="764825" y="474505"/>
              <a:chExt cx="3899940" cy="2046352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DBC4033-3D3B-44FC-BA51-6D986FBDC3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70B4506-68E5-48F6-AA91-44CA53ECA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94E7B7C-54FA-478F-8D71-68797C7A9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/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CA" sz="32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16D0D0-9018-4848-A135-D02676F4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109" y="6146114"/>
                <a:ext cx="5931468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D1DE919-D04E-4C5A-9F2C-AEE0D46C06BC}"/>
              </a:ext>
            </a:extLst>
          </p:cNvPr>
          <p:cNvGrpSpPr/>
          <p:nvPr/>
        </p:nvGrpSpPr>
        <p:grpSpPr>
          <a:xfrm>
            <a:off x="6939279" y="3405956"/>
            <a:ext cx="2870349" cy="2652571"/>
            <a:chOff x="436137" y="123450"/>
            <a:chExt cx="4893714" cy="452241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014135-4E25-42A4-BDF9-F195CC42B47A}"/>
                </a:ext>
              </a:extLst>
            </p:cNvPr>
            <p:cNvGrpSpPr/>
            <p:nvPr/>
          </p:nvGrpSpPr>
          <p:grpSpPr>
            <a:xfrm>
              <a:off x="436137" y="339260"/>
              <a:ext cx="4347896" cy="4306609"/>
              <a:chOff x="503583" y="503583"/>
              <a:chExt cx="3909391" cy="402866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604CAE7-62A8-44A2-86C4-850FDB5924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104AB51-C3C2-4DD3-8699-CB8C091946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4"/>
                <a:ext cx="39093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640719E-DE77-49AE-857F-4565D45797FC}"/>
                    </a:ext>
                  </a:extLst>
                </p:cNvPr>
                <p:cNvSpPr txBox="1"/>
                <p:nvPr/>
              </p:nvSpPr>
              <p:spPr>
                <a:xfrm>
                  <a:off x="4436928" y="2436024"/>
                  <a:ext cx="892923" cy="996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640719E-DE77-49AE-857F-4565D457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928" y="2436024"/>
                  <a:ext cx="892923" cy="99699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1FD3DAC-EE2F-4B02-881F-F905470805A4}"/>
                    </a:ext>
                  </a:extLst>
                </p:cNvPr>
                <p:cNvSpPr txBox="1"/>
                <p:nvPr/>
              </p:nvSpPr>
              <p:spPr>
                <a:xfrm>
                  <a:off x="2665680" y="123450"/>
                  <a:ext cx="873791" cy="9969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1FD3DAC-EE2F-4B02-881F-F90547080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5680" y="123450"/>
                  <a:ext cx="873791" cy="9969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F1E5954-E5B6-40E5-9D92-7BFFD5BA160B}"/>
                </a:ext>
              </a:extLst>
            </p:cNvPr>
            <p:cNvGrpSpPr/>
            <p:nvPr/>
          </p:nvGrpSpPr>
          <p:grpSpPr>
            <a:xfrm>
              <a:off x="3631563" y="442157"/>
              <a:ext cx="972751" cy="3080918"/>
              <a:chOff x="764825" y="474505"/>
              <a:chExt cx="3899940" cy="2046352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0C004A7-60C4-49E8-807F-DD58EC6C4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9D53EA7-30DF-4A4B-B10A-4E3AA29F2D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9DD5E4D-F3FF-4EA9-808A-BFFD14FF5E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2CB77B-3195-4380-9A8A-900D32D19A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2000" y="3285000"/>
              <a:ext cx="7515360" cy="156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2CB77B-3195-4380-9A8A-900D32D19A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2640" y="3275640"/>
                <a:ext cx="7534080" cy="15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ABC3B2E-9926-4A44-BA50-3B36E75A5694}"/>
                  </a:ext>
                </a:extLst>
              </p:cNvPr>
              <p:cNvSpPr txBox="1"/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ABC3B2E-9926-4A44-BA50-3B36E75A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" y="4245993"/>
                <a:ext cx="1116186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3BBBDC-8CC8-4971-9E3C-87A15AED0260}"/>
                  </a:ext>
                </a:extLst>
              </p:cNvPr>
              <p:cNvSpPr txBox="1"/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DE3BBBDC-8CC8-4971-9E3C-87A15AED0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575" y="4212151"/>
                <a:ext cx="1116186" cy="8309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8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9"/>
    </mc:Choice>
    <mc:Fallback xmlns="">
      <p:transition spd="slow" advTm="1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714775"/>
            <a:ext cx="72462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 involves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 err="1">
                <a:solidFill>
                  <a:srgbClr val="FF0000"/>
                </a:solidFill>
              </a:rPr>
              <a:t>covector</a:t>
            </a:r>
            <a:r>
              <a:rPr lang="en-US" sz="3600" dirty="0">
                <a:solidFill>
                  <a:srgbClr val="FF0000"/>
                </a:solidFill>
              </a:rPr>
              <a:t> field </a:t>
            </a:r>
            <a:r>
              <a:rPr lang="en-US" sz="3600" dirty="0"/>
              <a:t>(differential form)</a:t>
            </a:r>
            <a:endParaRPr lang="en-C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1917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/>
              <p:nvPr/>
            </p:nvSpPr>
            <p:spPr>
              <a:xfrm>
                <a:off x="7914132" y="1023053"/>
                <a:ext cx="2600447" cy="1904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5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  <m:sup/>
                        <m:e>
                          <m: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A7D40B-5B42-4604-A3BE-E8BA3A8B0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32" y="1023053"/>
                <a:ext cx="2600447" cy="1904496"/>
              </a:xfrm>
              <a:prstGeom prst="rect">
                <a:avLst/>
              </a:prstGeom>
              <a:blipFill>
                <a:blip r:embed="rId3"/>
                <a:stretch>
                  <a:fillRect r="-2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7AE9F-0C6F-471D-BAB6-B8A44768F85C}"/>
              </a:ext>
            </a:extLst>
          </p:cNvPr>
          <p:cNvGrpSpPr/>
          <p:nvPr/>
        </p:nvGrpSpPr>
        <p:grpSpPr>
          <a:xfrm>
            <a:off x="969639" y="2464755"/>
            <a:ext cx="4366978" cy="4353943"/>
            <a:chOff x="969639" y="2909415"/>
            <a:chExt cx="3920987" cy="39092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0381EE-EDFA-4BE2-BDBB-5B32819300B3}"/>
                </a:ext>
              </a:extLst>
            </p:cNvPr>
            <p:cNvGrpSpPr/>
            <p:nvPr/>
          </p:nvGrpSpPr>
          <p:grpSpPr>
            <a:xfrm>
              <a:off x="969639" y="2909415"/>
              <a:ext cx="3920987" cy="3909283"/>
              <a:chOff x="4855839" y="3492487"/>
              <a:chExt cx="3375589" cy="336551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F7B61FA-B13C-4667-B7D7-7B9D8496BA53}"/>
                  </a:ext>
                </a:extLst>
              </p:cNvPr>
              <p:cNvGrpSpPr/>
              <p:nvPr/>
            </p:nvGrpSpPr>
            <p:grpSpPr>
              <a:xfrm>
                <a:off x="4855839" y="3492487"/>
                <a:ext cx="3375589" cy="3365513"/>
                <a:chOff x="7524935" y="-512523"/>
                <a:chExt cx="4927672" cy="4912963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3FE7377A-93DF-4588-B54E-C3AB66944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4935" y="-512523"/>
                  <a:ext cx="4927672" cy="4912963"/>
                </a:xfrm>
                <a:prstGeom prst="rect">
                  <a:avLst/>
                </a:prstGeom>
              </p:spPr>
            </p:pic>
            <p:pic>
              <p:nvPicPr>
                <p:cNvPr id="34" name="Picture 2" descr="Image result for earth">
                  <a:extLst>
                    <a:ext uri="{FF2B5EF4-FFF2-40B4-BE49-F238E27FC236}">
                      <a16:creationId xmlns:a16="http://schemas.microsoft.com/office/drawing/2014/main" id="{23394C3E-B456-4FC8-AE9D-8313B10E59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1716" y="1557555"/>
                  <a:ext cx="650635" cy="65063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6296FEF-7548-4125-B0F2-EB5AABA7D49A}"/>
                  </a:ext>
                </a:extLst>
              </p:cNvPr>
              <p:cNvGrpSpPr/>
              <p:nvPr/>
            </p:nvGrpSpPr>
            <p:grpSpPr>
              <a:xfrm>
                <a:off x="5583148" y="4082850"/>
                <a:ext cx="1959692" cy="1957735"/>
                <a:chOff x="1483417" y="2807780"/>
                <a:chExt cx="2892422" cy="2889534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64CC045B-934D-41B5-8D34-060DB46AD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083077" flipV="1">
                  <a:off x="3986091" y="2991150"/>
                  <a:ext cx="36674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489282F-BC8C-42F4-B696-242F9BCE9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083077" flipH="1">
                  <a:off x="1371835" y="5519897"/>
                  <a:ext cx="354835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5D1759F5-1FFA-4E28-AB81-6DC05F250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483077" flipV="1">
                  <a:off x="4009099" y="5635668"/>
                  <a:ext cx="366740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FB78E1A-C97D-4DB7-9360-38DEE2E1E3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3483077" flipH="1">
                  <a:off x="1483417" y="3062978"/>
                  <a:ext cx="354835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02E88EA-DA66-4761-B3F1-CB6505FF0641}"/>
                </a:ext>
              </a:extLst>
            </p:cNvPr>
            <p:cNvGrpSpPr/>
            <p:nvPr/>
          </p:nvGrpSpPr>
          <p:grpSpPr>
            <a:xfrm>
              <a:off x="2433466" y="4444582"/>
              <a:ext cx="1410459" cy="2048334"/>
              <a:chOff x="1441923" y="2990820"/>
              <a:chExt cx="3304780" cy="4799356"/>
            </a:xfrm>
          </p:grpSpPr>
          <p:cxnSp>
            <p:nvCxnSpPr>
              <p:cNvPr id="47" name="Connector: Curved 46">
                <a:extLst>
                  <a:ext uri="{FF2B5EF4-FFF2-40B4-BE49-F238E27FC236}">
                    <a16:creationId xmlns:a16="http://schemas.microsoft.com/office/drawing/2014/main" id="{524ABC5A-5CD5-45AA-8587-B87421A0D211}"/>
                  </a:ext>
                </a:extLst>
              </p:cNvPr>
              <p:cNvCxnSpPr/>
              <p:nvPr/>
            </p:nvCxnSpPr>
            <p:spPr>
              <a:xfrm rot="7078494" flipH="1" flipV="1">
                <a:off x="602420" y="3849934"/>
                <a:ext cx="4799356" cy="3081127"/>
              </a:xfrm>
              <a:prstGeom prst="curvedConnector3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90C0FBB-A306-49E6-A9D2-FB344C97927E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1441923" y="5551839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1A6AAE3-093F-4430-BEE7-C2B6E8E3CAA9}"/>
                  </a:ext>
                </a:extLst>
              </p:cNvPr>
              <p:cNvCxnSpPr>
                <a:cxnSpLocks/>
              </p:cNvCxnSpPr>
              <p:nvPr/>
            </p:nvCxnSpPr>
            <p:spPr>
              <a:xfrm rot="1678494" flipV="1">
                <a:off x="4620581" y="4829341"/>
                <a:ext cx="126122" cy="26222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26ABF1-CEA2-489F-B44B-EAF6E44CF261}"/>
              </a:ext>
            </a:extLst>
          </p:cNvPr>
          <p:cNvGrpSpPr/>
          <p:nvPr/>
        </p:nvGrpSpPr>
        <p:grpSpPr>
          <a:xfrm>
            <a:off x="6322539" y="3161958"/>
            <a:ext cx="4899822" cy="3504125"/>
            <a:chOff x="6322539" y="3161958"/>
            <a:chExt cx="4899822" cy="3504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8775E6-DB5B-40AD-B735-A5814466FDF0}"/>
                </a:ext>
              </a:extLst>
            </p:cNvPr>
            <p:cNvGrpSpPr/>
            <p:nvPr/>
          </p:nvGrpSpPr>
          <p:grpSpPr>
            <a:xfrm>
              <a:off x="6593592" y="3161959"/>
              <a:ext cx="4366978" cy="3416320"/>
              <a:chOff x="6593592" y="3237298"/>
              <a:chExt cx="4366978" cy="341632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C2959E-48F9-45E6-A189-1E4DBF5D75A9}"/>
                  </a:ext>
                </a:extLst>
              </p:cNvPr>
              <p:cNvSpPr txBox="1"/>
              <p:nvPr/>
            </p:nvSpPr>
            <p:spPr>
              <a:xfrm>
                <a:off x="6593592" y="3237298"/>
                <a:ext cx="436697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The result of the integral is just </a:t>
                </a:r>
              </a:p>
              <a:p>
                <a:r>
                  <a:rPr lang="en-US" sz="3600" dirty="0"/>
                  <a:t>the number of </a:t>
                </a:r>
                <a:r>
                  <a:rPr lang="en-US" sz="3600" dirty="0" err="1">
                    <a:solidFill>
                      <a:srgbClr val="FF0000"/>
                    </a:solidFill>
                  </a:rPr>
                  <a:t>covector</a:t>
                </a:r>
                <a:r>
                  <a:rPr lang="en-US" sz="3600" dirty="0">
                    <a:solidFill>
                      <a:srgbClr val="FF0000"/>
                    </a:solidFill>
                  </a:rPr>
                  <a:t> curves </a:t>
                </a:r>
                <a:r>
                  <a:rPr lang="en-US" sz="3600" dirty="0"/>
                  <a:t>pierced* by the </a:t>
                </a:r>
                <a:r>
                  <a:rPr lang="en-US" sz="3600" dirty="0">
                    <a:solidFill>
                      <a:srgbClr val="0070C0"/>
                    </a:solidFill>
                  </a:rPr>
                  <a:t>path</a:t>
                </a:r>
                <a:r>
                  <a:rPr lang="en-US" sz="3600" dirty="0"/>
                  <a:t>.</a:t>
                </a:r>
                <a:endParaRPr lang="en-CA" sz="36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8035C5-0B51-4325-86C7-9F5B6A9583ED}"/>
                  </a:ext>
                </a:extLst>
              </p:cNvPr>
              <p:cNvSpPr txBox="1"/>
              <p:nvPr/>
            </p:nvSpPr>
            <p:spPr>
              <a:xfrm>
                <a:off x="7468139" y="6191953"/>
                <a:ext cx="3492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*(In the aligned direction.)</a:t>
                </a:r>
                <a:endParaRPr lang="en-CA" sz="2400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5A6D12-A80C-4DE7-81A4-0EA7562EC002}"/>
                </a:ext>
              </a:extLst>
            </p:cNvPr>
            <p:cNvSpPr/>
            <p:nvPr/>
          </p:nvSpPr>
          <p:spPr>
            <a:xfrm>
              <a:off x="6322539" y="3161958"/>
              <a:ext cx="4899822" cy="3504125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4D1806-3D77-4958-9AA3-70D2CFCDC3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9080" y="1824840"/>
              <a:ext cx="9148320" cy="4574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4D1806-3D77-4958-9AA3-70D2CFCDC3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9720" y="1815480"/>
                <a:ext cx="9167040" cy="4593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93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00"/>
    </mc:Choice>
    <mc:Fallback xmlns="">
      <p:transition spd="slow" advTm="6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C60B6C-48EA-4C19-B7BB-995105F18720}"/>
                  </a:ext>
                </a:extLst>
              </p:cNvPr>
              <p:cNvSpPr txBox="1"/>
              <p:nvPr/>
            </p:nvSpPr>
            <p:spPr>
              <a:xfrm>
                <a:off x="317558" y="5141291"/>
                <a:ext cx="12285259" cy="164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𝑦𝑑𝑥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𝑥𝑑𝑦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𝑣𝑑𝑢</m:t>
                      </m:r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𝑢𝑑𝑣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5C60B6C-48EA-4C19-B7BB-995105F1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58" y="5141291"/>
                <a:ext cx="12285259" cy="1648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FD3BB8F-DB72-41BB-AECE-0D7F36E8BF8F}"/>
              </a:ext>
            </a:extLst>
          </p:cNvPr>
          <p:cNvGrpSpPr/>
          <p:nvPr/>
        </p:nvGrpSpPr>
        <p:grpSpPr>
          <a:xfrm>
            <a:off x="360885" y="224631"/>
            <a:ext cx="3558499" cy="3591100"/>
            <a:chOff x="3764778" y="907025"/>
            <a:chExt cx="2862710" cy="285427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EA493F-131B-49E1-A545-149A995B1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78270A-8922-4A13-B38E-35F32CD6E668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62D2F3E-789D-4BC7-961D-A81B9D626EB9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BD5D3E-7A7C-41B8-9E0F-A3CDA01EFCD9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A27B9C-00C3-438D-8C2C-2E667E047941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177859C-D966-4A46-A27B-3A0C9B069AFD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50998E-0E5F-4A81-8D34-040007BF61BB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C0B1367-966F-4A9C-B0CE-A12D00C794E4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EC9231-E80D-4CFA-8353-EE5724A0E4D3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/>
              <p:nvPr/>
            </p:nvSpPr>
            <p:spPr>
              <a:xfrm>
                <a:off x="516341" y="3483335"/>
                <a:ext cx="13047959" cy="162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B90D715-66CB-4AF9-9DE4-453492FE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1" y="3483335"/>
                <a:ext cx="13047959" cy="16210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F24-CCAA-4698-BD9F-25AAB7C0FFBF}"/>
                  </a:ext>
                </a:extLst>
              </p:cNvPr>
              <p:cNvSpPr txBox="1"/>
              <p:nvPr/>
            </p:nvSpPr>
            <p:spPr>
              <a:xfrm>
                <a:off x="4078946" y="1152706"/>
                <a:ext cx="100603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80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80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DE1F24-CCAA-4698-BD9F-25AAB7C0F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46" y="1152706"/>
                <a:ext cx="1006035" cy="1323439"/>
              </a:xfrm>
              <a:prstGeom prst="rect">
                <a:avLst/>
              </a:prstGeom>
              <a:blipFill>
                <a:blip r:embed="rId7"/>
                <a:stretch>
                  <a:fillRect r="-28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19214E-073A-40CF-8CCF-DF23FAB825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9600" y="4702680"/>
              <a:ext cx="8899560" cy="214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19214E-073A-40CF-8CCF-DF23FAB82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0240" y="4693320"/>
                <a:ext cx="8918280" cy="215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10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46"/>
    </mc:Choice>
    <mc:Fallback xmlns="">
      <p:transition spd="slow" advTm="27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AF6B-6689-45F1-B2E2-31A2FE9E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5900"/>
            <a:ext cx="10515600" cy="3519489"/>
          </a:xfrm>
        </p:spPr>
        <p:txBody>
          <a:bodyPr>
            <a:noAutofit/>
          </a:bodyPr>
          <a:lstStyle/>
          <a:p>
            <a:pPr algn="ctr"/>
            <a:r>
              <a:rPr lang="en-US" sz="5400" dirty="0" err="1">
                <a:solidFill>
                  <a:srgbClr val="FF0000"/>
                </a:solidFill>
              </a:rPr>
              <a:t>Covector</a:t>
            </a:r>
            <a:r>
              <a:rPr lang="en-US" sz="5400" dirty="0">
                <a:solidFill>
                  <a:srgbClr val="FF0000"/>
                </a:solidFill>
              </a:rPr>
              <a:t> fields </a:t>
            </a:r>
            <a:r>
              <a:rPr lang="en-US" sz="5400" dirty="0"/>
              <a:t>are </a:t>
            </a:r>
            <a:r>
              <a:rPr lang="en-US" sz="5400" u="sng" dirty="0">
                <a:solidFill>
                  <a:srgbClr val="0070C0"/>
                </a:solidFill>
              </a:rPr>
              <a:t>INVARIANT</a:t>
            </a:r>
            <a:br>
              <a:rPr lang="en-US" sz="5400" u="sng" dirty="0">
                <a:solidFill>
                  <a:srgbClr val="FF0000"/>
                </a:solidFill>
              </a:rPr>
            </a:br>
            <a:r>
              <a:rPr lang="en-US" sz="5400" dirty="0"/>
              <a:t>to the choice of coordinates</a:t>
            </a:r>
            <a:br>
              <a:rPr lang="en-US" sz="5400" u="sng" dirty="0">
                <a:solidFill>
                  <a:srgbClr val="FF0000"/>
                </a:solidFill>
              </a:rPr>
            </a:br>
            <a:br>
              <a:rPr lang="en-US" sz="5400" u="sng" dirty="0">
                <a:solidFill>
                  <a:srgbClr val="FF0000"/>
                </a:solidFill>
              </a:rPr>
            </a:br>
            <a:br>
              <a:rPr lang="en-US" sz="5400" u="sng" dirty="0">
                <a:solidFill>
                  <a:srgbClr val="FF0000"/>
                </a:solidFill>
              </a:rPr>
            </a:br>
            <a:r>
              <a:rPr lang="en-US" sz="5400" dirty="0" err="1">
                <a:solidFill>
                  <a:srgbClr val="00B050"/>
                </a:solidFill>
              </a:rPr>
              <a:t>Covector</a:t>
            </a:r>
            <a:r>
              <a:rPr lang="en-US" sz="5400" dirty="0">
                <a:solidFill>
                  <a:srgbClr val="00B050"/>
                </a:solidFill>
              </a:rPr>
              <a:t> field </a:t>
            </a:r>
            <a:r>
              <a:rPr lang="en-US" sz="5400" b="1" dirty="0">
                <a:solidFill>
                  <a:srgbClr val="00B050"/>
                </a:solidFill>
              </a:rPr>
              <a:t>components</a:t>
            </a:r>
            <a:r>
              <a:rPr lang="en-US" sz="5400" dirty="0">
                <a:solidFill>
                  <a:srgbClr val="00B050"/>
                </a:solidFill>
              </a:rPr>
              <a:t> </a:t>
            </a:r>
            <a:r>
              <a:rPr lang="en-US" sz="5400" u="sng" dirty="0">
                <a:solidFill>
                  <a:srgbClr val="0070C0"/>
                </a:solidFill>
              </a:rPr>
              <a:t>DEPEND</a:t>
            </a:r>
            <a:r>
              <a:rPr lang="en-US" sz="5400" u="sng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on the choice of coordinates</a:t>
            </a:r>
            <a:endParaRPr lang="en-CA" sz="54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379A59-DBF6-46F7-8A2B-C9FBCAE95F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14960" y="1157400"/>
              <a:ext cx="5532120" cy="357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379A59-DBF6-46F7-8A2B-C9FBCAE95F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5600" y="1148040"/>
                <a:ext cx="5550840" cy="35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1"/>
    </mc:Choice>
    <mc:Fallback xmlns=""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64B01A3-4D5B-4B74-984F-E155D3708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8" t="66537" r="39162"/>
          <a:stretch/>
        </p:blipFill>
        <p:spPr>
          <a:xfrm>
            <a:off x="450573" y="2429044"/>
            <a:ext cx="4903305" cy="312786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D0C264-7723-4067-AADF-E22298A7C7EC}"/>
              </a:ext>
            </a:extLst>
          </p:cNvPr>
          <p:cNvCxnSpPr>
            <a:cxnSpLocks/>
          </p:cNvCxnSpPr>
          <p:nvPr/>
        </p:nvCxnSpPr>
        <p:spPr>
          <a:xfrm flipV="1">
            <a:off x="1528159" y="3442252"/>
            <a:ext cx="0" cy="18022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E4031D-9498-4207-AD0B-34C507968D48}"/>
              </a:ext>
            </a:extLst>
          </p:cNvPr>
          <p:cNvCxnSpPr>
            <a:cxnSpLocks/>
          </p:cNvCxnSpPr>
          <p:nvPr/>
        </p:nvCxnSpPr>
        <p:spPr>
          <a:xfrm flipV="1">
            <a:off x="1501655" y="5244547"/>
            <a:ext cx="1929770" cy="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A8F353-45CF-4BB4-95B5-70CE6369FED5}"/>
              </a:ext>
            </a:extLst>
          </p:cNvPr>
          <p:cNvCxnSpPr>
            <a:cxnSpLocks/>
          </p:cNvCxnSpPr>
          <p:nvPr/>
        </p:nvCxnSpPr>
        <p:spPr>
          <a:xfrm flipH="1" flipV="1">
            <a:off x="609771" y="4806960"/>
            <a:ext cx="952214" cy="447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7AE222-F147-4AC0-9529-671FE99C820B}"/>
              </a:ext>
            </a:extLst>
          </p:cNvPr>
          <p:cNvCxnSpPr>
            <a:cxnSpLocks/>
          </p:cNvCxnSpPr>
          <p:nvPr/>
        </p:nvCxnSpPr>
        <p:spPr>
          <a:xfrm flipV="1">
            <a:off x="1495853" y="3442249"/>
            <a:ext cx="3714322" cy="18195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/>
              <p:nvPr/>
            </p:nvSpPr>
            <p:spPr>
              <a:xfrm>
                <a:off x="3457929" y="4878053"/>
                <a:ext cx="7821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929" y="4878053"/>
                <a:ext cx="78213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/>
              <p:nvPr/>
            </p:nvSpPr>
            <p:spPr>
              <a:xfrm>
                <a:off x="1131159" y="2703174"/>
                <a:ext cx="794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159" y="2703174"/>
                <a:ext cx="794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C7E9D2-3A07-4080-9667-610191E79CAC}"/>
                  </a:ext>
                </a:extLst>
              </p:cNvPr>
              <p:cNvSpPr/>
              <p:nvPr/>
            </p:nvSpPr>
            <p:spPr>
              <a:xfrm>
                <a:off x="5236679" y="3059480"/>
                <a:ext cx="765786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C7E9D2-3A07-4080-9667-610191E79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79" y="3059480"/>
                <a:ext cx="765786" cy="7850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A7A342B-7CB6-41E5-A0DE-49D3FA9A5C4E}"/>
                  </a:ext>
                </a:extLst>
              </p:cNvPr>
              <p:cNvSpPr/>
              <p:nvPr/>
            </p:nvSpPr>
            <p:spPr>
              <a:xfrm>
                <a:off x="0" y="3959495"/>
                <a:ext cx="777649" cy="785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A7A342B-7CB6-41E5-A0DE-49D3FA9A5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59495"/>
                <a:ext cx="777649" cy="7850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4BA856-6E7B-43D5-BE72-AE1070B31DE5}"/>
                  </a:ext>
                </a:extLst>
              </p:cNvPr>
              <p:cNvSpPr txBox="1"/>
              <p:nvPr/>
            </p:nvSpPr>
            <p:spPr>
              <a:xfrm>
                <a:off x="344064" y="377687"/>
                <a:ext cx="36688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5">
                        <a:lumMod val="50000"/>
                      </a:schemeClr>
                    </a:solidFill>
                  </a:rPr>
                  <a:t>Old Basis: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sz="4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4BA856-6E7B-43D5-BE72-AE1070B3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377687"/>
                <a:ext cx="3668889" cy="615553"/>
              </a:xfrm>
              <a:prstGeom prst="rect">
                <a:avLst/>
              </a:prstGeom>
              <a:blipFill>
                <a:blip r:embed="rId8"/>
                <a:stretch>
                  <a:fillRect l="-8306" t="-25743" b="-485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4D0EE-CABD-4A79-85EE-770C5CD9F256}"/>
                  </a:ext>
                </a:extLst>
              </p:cNvPr>
              <p:cNvSpPr txBox="1"/>
              <p:nvPr/>
            </p:nvSpPr>
            <p:spPr>
              <a:xfrm>
                <a:off x="344064" y="1178640"/>
                <a:ext cx="4008726" cy="695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</a:rPr>
                  <a:t>New Basis: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acc>
                      <m:accPr>
                        <m:chr m:val="̃"/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4D0EE-CABD-4A79-85EE-770C5CD9F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4" y="1178640"/>
                <a:ext cx="4008726" cy="695447"/>
              </a:xfrm>
              <a:prstGeom prst="rect">
                <a:avLst/>
              </a:prstGeom>
              <a:blipFill>
                <a:blip r:embed="rId9"/>
                <a:stretch>
                  <a:fillRect l="-7599" t="-10526" b="-438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834FF3-B28D-40E2-8445-E54496E37FEA}"/>
              </a:ext>
            </a:extLst>
          </p:cNvPr>
          <p:cNvCxnSpPr>
            <a:cxnSpLocks/>
          </p:cNvCxnSpPr>
          <p:nvPr/>
        </p:nvCxnSpPr>
        <p:spPr>
          <a:xfrm flipV="1">
            <a:off x="1528159" y="2506022"/>
            <a:ext cx="1824855" cy="27290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/>
              <p:nvPr/>
            </p:nvSpPr>
            <p:spPr>
              <a:xfrm>
                <a:off x="3254988" y="1930603"/>
                <a:ext cx="59400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988" y="1930603"/>
                <a:ext cx="59400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/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/>
              <p:nvPr/>
            </p:nvSpPr>
            <p:spPr>
              <a:xfrm>
                <a:off x="6358857" y="2646663"/>
                <a:ext cx="4321376" cy="692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857" y="2646663"/>
                <a:ext cx="4321376" cy="6927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0002AF-F75F-4AA6-9BFD-CACE49C140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7720" y="2616120"/>
              <a:ext cx="3550320" cy="261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0002AF-F75F-4AA6-9BFD-CACE49C14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38360" y="2606760"/>
                <a:ext cx="3569040" cy="262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1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5"/>
    </mc:Choice>
    <mc:Fallback xmlns="">
      <p:transition spd="slow" advTm="2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1FE7A2D-4042-469C-9F93-84EEE7426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8" t="66537" r="40873"/>
          <a:stretch/>
        </p:blipFill>
        <p:spPr>
          <a:xfrm>
            <a:off x="-623721" y="2429044"/>
            <a:ext cx="4732110" cy="3127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4B01A3-4D5B-4B74-984F-E155D3708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8" t="66537" r="39162"/>
          <a:stretch/>
        </p:blipFill>
        <p:spPr>
          <a:xfrm>
            <a:off x="1192695" y="2429044"/>
            <a:ext cx="4903305" cy="3127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21B715-1384-4CC1-AED4-3DBB1070E3F6}"/>
              </a:ext>
            </a:extLst>
          </p:cNvPr>
          <p:cNvGrpSpPr/>
          <p:nvPr/>
        </p:nvGrpSpPr>
        <p:grpSpPr>
          <a:xfrm rot="18991746">
            <a:off x="345604" y="2886659"/>
            <a:ext cx="3522244" cy="2103462"/>
            <a:chOff x="787152" y="3665407"/>
            <a:chExt cx="2644273" cy="157914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D0C264-7723-4067-AADF-E22298A7C7EC}"/>
                </a:ext>
              </a:extLst>
            </p:cNvPr>
            <p:cNvCxnSpPr>
              <a:cxnSpLocks/>
            </p:cNvCxnSpPr>
            <p:nvPr/>
          </p:nvCxnSpPr>
          <p:spPr>
            <a:xfrm rot="2608254" flipH="1" flipV="1">
              <a:off x="787152" y="3665407"/>
              <a:ext cx="1370556" cy="12837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E4031D-9498-4207-AD0B-34C507968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1655" y="5244547"/>
              <a:ext cx="1929770" cy="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/>
              <p:nvPr/>
            </p:nvSpPr>
            <p:spPr>
              <a:xfrm>
                <a:off x="4122508" y="2801255"/>
                <a:ext cx="771365" cy="784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CA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08" y="2801255"/>
                <a:ext cx="771365" cy="784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/>
              <p:nvPr/>
            </p:nvSpPr>
            <p:spPr>
              <a:xfrm>
                <a:off x="-12249" y="2598476"/>
                <a:ext cx="777649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CA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49" y="2598476"/>
                <a:ext cx="777649" cy="78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834FF3-B28D-40E2-8445-E54496E37FEA}"/>
              </a:ext>
            </a:extLst>
          </p:cNvPr>
          <p:cNvCxnSpPr>
            <a:cxnSpLocks/>
          </p:cNvCxnSpPr>
          <p:nvPr/>
        </p:nvCxnSpPr>
        <p:spPr>
          <a:xfrm flipV="1">
            <a:off x="2270281" y="2506022"/>
            <a:ext cx="1824855" cy="27290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/>
              <p:nvPr/>
            </p:nvSpPr>
            <p:spPr>
              <a:xfrm>
                <a:off x="3997110" y="1930603"/>
                <a:ext cx="59400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110" y="1930603"/>
                <a:ext cx="5940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/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/>
              <p:nvPr/>
            </p:nvSpPr>
            <p:spPr>
              <a:xfrm>
                <a:off x="6289567" y="2646663"/>
                <a:ext cx="4321376" cy="692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67" y="2646663"/>
                <a:ext cx="4321376" cy="69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E9EC3-6109-4BE7-A6A2-B925D21D8233}"/>
                  </a:ext>
                </a:extLst>
              </p:cNvPr>
              <p:cNvSpPr txBox="1"/>
              <p:nvPr/>
            </p:nvSpPr>
            <p:spPr>
              <a:xfrm>
                <a:off x="6319671" y="3870533"/>
                <a:ext cx="4314066" cy="661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=1.25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E9EC3-6109-4BE7-A6A2-B925D21D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71" y="3870533"/>
                <a:ext cx="4314066" cy="661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F95120-1A1A-4ED5-8AA1-27C2CDD6CD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7240" y="2560320"/>
              <a:ext cx="2225880" cy="264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F95120-1A1A-4ED5-8AA1-27C2CDD6C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7880" y="2550960"/>
                <a:ext cx="2244600" cy="26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5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5"/>
    </mc:Choice>
    <mc:Fallback xmlns="">
      <p:transition spd="slow" advTm="1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1FE7A2D-4042-469C-9F93-84EEE7426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8" t="66537" r="40873"/>
          <a:stretch/>
        </p:blipFill>
        <p:spPr>
          <a:xfrm>
            <a:off x="-623721" y="2429044"/>
            <a:ext cx="4732110" cy="3127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4B01A3-4D5B-4B74-984F-E155D3708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8" t="66537" r="39162"/>
          <a:stretch/>
        </p:blipFill>
        <p:spPr>
          <a:xfrm>
            <a:off x="1192695" y="2429044"/>
            <a:ext cx="4903305" cy="3127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21B715-1384-4CC1-AED4-3DBB1070E3F6}"/>
              </a:ext>
            </a:extLst>
          </p:cNvPr>
          <p:cNvGrpSpPr/>
          <p:nvPr/>
        </p:nvGrpSpPr>
        <p:grpSpPr>
          <a:xfrm rot="18991746">
            <a:off x="1456653" y="2880404"/>
            <a:ext cx="2806137" cy="2752484"/>
            <a:chOff x="1301829" y="3984095"/>
            <a:chExt cx="2106667" cy="20663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D0C264-7723-4067-AADF-E22298A7C7EC}"/>
                </a:ext>
              </a:extLst>
            </p:cNvPr>
            <p:cNvCxnSpPr>
              <a:cxnSpLocks/>
            </p:cNvCxnSpPr>
            <p:nvPr/>
          </p:nvCxnSpPr>
          <p:spPr>
            <a:xfrm rot="2608254">
              <a:off x="1301829" y="5744154"/>
              <a:ext cx="1381246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E4031D-9498-4207-AD0B-34C507968D48}"/>
                </a:ext>
              </a:extLst>
            </p:cNvPr>
            <p:cNvCxnSpPr>
              <a:cxnSpLocks/>
            </p:cNvCxnSpPr>
            <p:nvPr/>
          </p:nvCxnSpPr>
          <p:spPr>
            <a:xfrm rot="2608254" flipV="1">
              <a:off x="2008019" y="3984095"/>
              <a:ext cx="1400477" cy="2066385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/>
              <p:nvPr/>
            </p:nvSpPr>
            <p:spPr>
              <a:xfrm>
                <a:off x="4208225" y="4791505"/>
                <a:ext cx="765787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⃛"/>
                          <m:ctrlPr>
                            <a:rPr lang="en-CA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C0BE35-9760-4221-9F7C-9CC6021D9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25" y="4791505"/>
                <a:ext cx="765787" cy="78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/>
              <p:nvPr/>
            </p:nvSpPr>
            <p:spPr>
              <a:xfrm>
                <a:off x="4108580" y="2484744"/>
                <a:ext cx="777649" cy="78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⃛"/>
                          <m:ctrlPr>
                            <a:rPr lang="en-CA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091C4A-10D5-4D53-8FB3-E8B8640EF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580" y="2484744"/>
                <a:ext cx="777649" cy="78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834FF3-B28D-40E2-8445-E54496E37FEA}"/>
              </a:ext>
            </a:extLst>
          </p:cNvPr>
          <p:cNvCxnSpPr>
            <a:cxnSpLocks/>
          </p:cNvCxnSpPr>
          <p:nvPr/>
        </p:nvCxnSpPr>
        <p:spPr>
          <a:xfrm flipV="1">
            <a:off x="2270281" y="2506022"/>
            <a:ext cx="1824855" cy="27290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/>
              <p:nvPr/>
            </p:nvSpPr>
            <p:spPr>
              <a:xfrm>
                <a:off x="3997110" y="1930603"/>
                <a:ext cx="59400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559D83-73E5-4CC3-9FED-6A1C498A6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110" y="1930603"/>
                <a:ext cx="5940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/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AF337-63B6-4649-A8A5-FB652A7A1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67" y="1566310"/>
                <a:ext cx="437427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/>
              <p:nvPr/>
            </p:nvSpPr>
            <p:spPr>
              <a:xfrm>
                <a:off x="6289567" y="2646663"/>
                <a:ext cx="4321376" cy="692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668DCC-DB03-41F3-9BB9-1EFD6258C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67" y="2646663"/>
                <a:ext cx="4321376" cy="69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E9EC3-6109-4BE7-A6A2-B925D21D8233}"/>
                  </a:ext>
                </a:extLst>
              </p:cNvPr>
              <p:cNvSpPr txBox="1"/>
              <p:nvPr/>
            </p:nvSpPr>
            <p:spPr>
              <a:xfrm>
                <a:off x="6319671" y="3870533"/>
                <a:ext cx="4314066" cy="661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=1.25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FE9EC3-6109-4BE7-A6A2-B925D21D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71" y="3870533"/>
                <a:ext cx="4314066" cy="661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AE4F8-BFD3-4BD5-945D-F1D02C9DB158}"/>
                  </a:ext>
                </a:extLst>
              </p:cNvPr>
              <p:cNvSpPr txBox="1"/>
              <p:nvPr/>
            </p:nvSpPr>
            <p:spPr>
              <a:xfrm>
                <a:off x="6319671" y="5291690"/>
                <a:ext cx="4321376" cy="696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 0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6AE4F8-BFD3-4BD5-945D-F1D02C9D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71" y="5291690"/>
                <a:ext cx="4321376" cy="6967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84A338-C7BB-4CCA-8A83-DC24522CEA3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4360" y="2531880"/>
              <a:ext cx="1843920" cy="274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84A338-C7BB-4CCA-8A83-DC24522CEA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5000" y="2522520"/>
                <a:ext cx="1862640" cy="27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82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1"/>
    </mc:Choice>
    <mc:Fallback xmlns="">
      <p:transition spd="slow" advTm="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D5CBD-54D6-48F6-A340-AA468868C1DF}"/>
                  </a:ext>
                </a:extLst>
              </p:cNvPr>
              <p:cNvSpPr txBox="1"/>
              <p:nvPr/>
            </p:nvSpPr>
            <p:spPr>
              <a:xfrm>
                <a:off x="511067" y="459200"/>
                <a:ext cx="4374274" cy="2667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=1.25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3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 0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D5CBD-54D6-48F6-A340-AA468868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67" y="459200"/>
                <a:ext cx="4374274" cy="2667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8AC445E-6EFB-4956-A718-82AD244B2C5F}"/>
              </a:ext>
            </a:extLst>
          </p:cNvPr>
          <p:cNvGrpSpPr/>
          <p:nvPr/>
        </p:nvGrpSpPr>
        <p:grpSpPr>
          <a:xfrm>
            <a:off x="1207834" y="4261738"/>
            <a:ext cx="9776331" cy="1628908"/>
            <a:chOff x="1178465" y="4236338"/>
            <a:chExt cx="9776331" cy="16289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25818E5-AE87-455F-9D86-6CF3E2BFDF34}"/>
                    </a:ext>
                  </a:extLst>
                </p:cNvPr>
                <p:cNvSpPr txBox="1"/>
                <p:nvPr/>
              </p:nvSpPr>
              <p:spPr>
                <a:xfrm>
                  <a:off x="1178465" y="4236338"/>
                  <a:ext cx="2051203" cy="16065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eqArr>
                              </m:e>
                            </m:d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54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25818E5-AE87-455F-9D86-6CF3E2BFD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465" y="4236338"/>
                  <a:ext cx="2051203" cy="16065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F6F0D4-482F-46B4-903A-1B67601B9F13}"/>
                    </a:ext>
                  </a:extLst>
                </p:cNvPr>
                <p:cNvSpPr txBox="1"/>
                <p:nvPr/>
              </p:nvSpPr>
              <p:spPr>
                <a:xfrm>
                  <a:off x="3976325" y="4241788"/>
                  <a:ext cx="1525418" cy="16011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5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d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n-US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9F6F0D4-482F-46B4-903A-1B67601B9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325" y="4241788"/>
                  <a:ext cx="1525418" cy="16011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CE73839-9CD6-4414-8067-5FE7E5D2A971}"/>
                    </a:ext>
                  </a:extLst>
                </p:cNvPr>
                <p:cNvSpPr txBox="1"/>
                <p:nvPr/>
              </p:nvSpPr>
              <p:spPr>
                <a:xfrm>
                  <a:off x="6248400" y="4241788"/>
                  <a:ext cx="2434321" cy="16234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5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1.25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54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0.25</m:t>
                                    </m:r>
                                  </m:e>
                                </m:eqArr>
                              </m:e>
                            </m:d>
                          </m:e>
                          <m:sub>
                            <m:acc>
                              <m:accPr>
                                <m:chr m:val="̆"/>
                                <m:ctrlPr>
                                  <a:rPr lang="en-CA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CE73839-9CD6-4414-8067-5FE7E5D2A9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0" y="4241788"/>
                  <a:ext cx="2434321" cy="16234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4FDF5D-A8D9-47EF-9499-F9322402207D}"/>
                    </a:ext>
                  </a:extLst>
                </p:cNvPr>
                <p:cNvSpPr txBox="1"/>
                <p:nvPr/>
              </p:nvSpPr>
              <p:spPr>
                <a:xfrm>
                  <a:off x="9429378" y="4264102"/>
                  <a:ext cx="1525418" cy="16011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5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5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54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d>
                          </m:e>
                          <m:sub>
                            <m:acc>
                              <m:accPr>
                                <m:chr m:val="⃛"/>
                                <m:ctrlPr>
                                  <a:rPr lang="en-CA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5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54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CA" sz="5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74FDF5D-A8D9-47EF-9499-F93224022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9378" y="4264102"/>
                  <a:ext cx="1525418" cy="16011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A598C07-B210-45E1-88B8-7C577C4FD7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28" t="66537" r="39162"/>
          <a:stretch/>
        </p:blipFill>
        <p:spPr>
          <a:xfrm>
            <a:off x="6096000" y="713200"/>
            <a:ext cx="4903305" cy="31278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2567D-46ED-4B63-A1D5-0706C4E292CB}"/>
              </a:ext>
            </a:extLst>
          </p:cNvPr>
          <p:cNvCxnSpPr>
            <a:cxnSpLocks/>
          </p:cNvCxnSpPr>
          <p:nvPr/>
        </p:nvCxnSpPr>
        <p:spPr>
          <a:xfrm flipV="1">
            <a:off x="7173586" y="790178"/>
            <a:ext cx="1824855" cy="27290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DC9481-6BE5-457D-8470-822C0AD5F7D3}"/>
                  </a:ext>
                </a:extLst>
              </p:cNvPr>
              <p:cNvSpPr/>
              <p:nvPr/>
            </p:nvSpPr>
            <p:spPr>
              <a:xfrm>
                <a:off x="8786428" y="1331041"/>
                <a:ext cx="7387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DC9481-6BE5-457D-8470-822C0AD5F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428" y="1331041"/>
                <a:ext cx="738728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64784E-0ABB-4A4B-A788-55596433C9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13880" y="2186280"/>
              <a:ext cx="8622360" cy="450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64784E-0ABB-4A4B-A788-55596433C9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04520" y="2176920"/>
                <a:ext cx="8641080" cy="45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32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7"/>
    </mc:Choice>
    <mc:Fallback xmlns="">
      <p:transition spd="slow" advTm="2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277420-61AA-45BD-96A6-69FE2AE5775F}"/>
                  </a:ext>
                </a:extLst>
              </p:cNvPr>
              <p:cNvSpPr/>
              <p:nvPr/>
            </p:nvSpPr>
            <p:spPr>
              <a:xfrm>
                <a:off x="481979" y="606822"/>
                <a:ext cx="5288114" cy="5813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32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  <a:p>
                <a:endParaRPr lang="en-CA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277420-61AA-45BD-96A6-69FE2AE57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9" y="606822"/>
                <a:ext cx="5288114" cy="5813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E1CB03-E653-407E-9100-11F3AAD254E8}"/>
                  </a:ext>
                </a:extLst>
              </p:cNvPr>
              <p:cNvSpPr/>
              <p:nvPr/>
            </p:nvSpPr>
            <p:spPr>
              <a:xfrm>
                <a:off x="6096000" y="1572022"/>
                <a:ext cx="2755900" cy="707886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E1CB03-E653-407E-9100-11F3AAD25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72022"/>
                <a:ext cx="27559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32D7EB-1210-4196-9263-74948F9A34E2}"/>
                  </a:ext>
                </a:extLst>
              </p:cNvPr>
              <p:cNvSpPr/>
              <p:nvPr/>
            </p:nvSpPr>
            <p:spPr>
              <a:xfrm>
                <a:off x="6096000" y="3023428"/>
                <a:ext cx="2755900" cy="707886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32D7EB-1210-4196-9263-74948F9A3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23428"/>
                <a:ext cx="27559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35D76C-EDF5-4F52-B446-45001E25655A}"/>
                  </a:ext>
                </a:extLst>
              </p:cNvPr>
              <p:cNvSpPr/>
              <p:nvPr/>
            </p:nvSpPr>
            <p:spPr>
              <a:xfrm>
                <a:off x="6096000" y="4474835"/>
                <a:ext cx="2755900" cy="124482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en-US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35D76C-EDF5-4F52-B446-45001E256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74835"/>
                <a:ext cx="2755900" cy="1244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81C3FD-7E41-4FA9-B687-22A95C59A1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6120" y="1490400"/>
              <a:ext cx="4188240" cy="444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81C3FD-7E41-4FA9-B687-22A95C59A1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6760" y="1481040"/>
                <a:ext cx="4206960" cy="446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11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46"/>
    </mc:Choice>
    <mc:Fallback xmlns="">
      <p:transition spd="slow" advTm="25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277420-61AA-45BD-96A6-69FE2AE5775F}"/>
                  </a:ext>
                </a:extLst>
              </p:cNvPr>
              <p:cNvSpPr/>
              <p:nvPr/>
            </p:nvSpPr>
            <p:spPr>
              <a:xfrm>
                <a:off x="481979" y="606822"/>
                <a:ext cx="5288114" cy="5813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32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dirty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3200" dirty="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3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en-US" sz="2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  <a:p>
                <a:endParaRPr lang="en-CA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3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  <m:r>
                                <a:rPr lang="en-US" sz="32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+12</m:t>
                              </m:r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nary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B277420-61AA-45BD-96A6-69FE2AE57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9" y="606822"/>
                <a:ext cx="5288114" cy="5813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63D9B-7D94-4A3C-8D2D-1610E72CB40E}"/>
                  </a:ext>
                </a:extLst>
              </p:cNvPr>
              <p:cNvSpPr txBox="1"/>
              <p:nvPr/>
            </p:nvSpPr>
            <p:spPr>
              <a:xfrm>
                <a:off x="6731000" y="517922"/>
                <a:ext cx="4758341" cy="26670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=1.25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3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 0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63D9B-7D94-4A3C-8D2D-1610E72C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517922"/>
                <a:ext cx="4758341" cy="2667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6A250E-70C6-4866-9BE4-093E36C78696}"/>
                  </a:ext>
                </a:extLst>
              </p:cNvPr>
              <p:cNvSpPr/>
              <p:nvPr/>
            </p:nvSpPr>
            <p:spPr>
              <a:xfrm>
                <a:off x="7112001" y="4044366"/>
                <a:ext cx="3051669" cy="2175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6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6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6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6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</m:oMath>
                  </m:oMathPara>
                </a14:m>
                <a:endParaRPr lang="en-US" sz="6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6A250E-70C6-4866-9BE4-093E36C78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1" y="4044366"/>
                <a:ext cx="3051669" cy="217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1CE839-1CBE-4378-858F-0F9AF5C601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6120" y="467280"/>
              <a:ext cx="8977680" cy="58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1CE839-1CBE-4378-858F-0F9AF5C601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760" y="457920"/>
                <a:ext cx="8996400" cy="585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8082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6"/>
    </mc:Choice>
    <mc:Fallback xmlns="">
      <p:transition spd="slow" advTm="4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63D9B-7D94-4A3C-8D2D-1610E72CB40E}"/>
                  </a:ext>
                </a:extLst>
              </p:cNvPr>
              <p:cNvSpPr txBox="1"/>
              <p:nvPr/>
            </p:nvSpPr>
            <p:spPr>
              <a:xfrm>
                <a:off x="7260389" y="84785"/>
                <a:ext cx="4758341" cy="26670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   1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+ 1.5 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1 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=1.25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3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3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  <m:acc>
                        <m:accPr>
                          <m:chr m:val="̆"/>
                          <m:ctrlPr>
                            <a:rPr lang="en-CA" sz="3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3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     0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     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⃛"/>
                          <m:ctrlPr>
                            <a:rPr lang="en-CA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63D9B-7D94-4A3C-8D2D-1610E72C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389" y="84785"/>
                <a:ext cx="4758341" cy="2667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1A89F-D87E-41C3-8BC9-E8B221E01C12}"/>
                  </a:ext>
                </a:extLst>
              </p:cNvPr>
              <p:cNvSpPr txBox="1"/>
              <p:nvPr/>
            </p:nvSpPr>
            <p:spPr>
              <a:xfrm>
                <a:off x="358771" y="2992417"/>
                <a:ext cx="9266492" cy="36933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6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6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6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60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6000" dirty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6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+12</m:t>
                          </m:r>
                          <m:r>
                            <a:rPr lang="en-US" sz="6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+12</m:t>
                          </m:r>
                        </m:e>
                      </m:d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60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6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0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1A89F-D87E-41C3-8BC9-E8B221E0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1" y="2992417"/>
                <a:ext cx="9266492" cy="3693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122228-6D37-4E88-8CD5-04A13E2AE8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6600" y="574560"/>
              <a:ext cx="4028400" cy="205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122228-6D37-4E88-8CD5-04A13E2AE8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240" y="565200"/>
                <a:ext cx="4047120" cy="20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0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3"/>
    </mc:Choice>
    <mc:Fallback xmlns="">
      <p:transition spd="slow" advTm="16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1F4CB78-91F3-4AB9-8EC5-819D7FB5B891}"/>
              </a:ext>
            </a:extLst>
          </p:cNvPr>
          <p:cNvGrpSpPr/>
          <p:nvPr/>
        </p:nvGrpSpPr>
        <p:grpSpPr>
          <a:xfrm>
            <a:off x="6759314" y="764781"/>
            <a:ext cx="4382890" cy="4369968"/>
            <a:chOff x="3764778" y="907025"/>
            <a:chExt cx="2862710" cy="28542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1F25F7-BDDA-4FD8-AC7A-96CD81CCA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7B40E9-8129-46F0-A6C8-836793136AC8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67287B-04A1-4C2C-954D-8AAF61F5072A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36E87C-2DC3-4398-9BE6-4C4DAA5019EC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E89CDE-F9E0-4529-BF90-DF6D073064CE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2AE7D8-B772-42E0-B029-7FA9EC92592D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227A6F6-C443-4B70-A0E9-A9EFC26D4DC3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4DB8FA-0285-491E-B01E-80618CA892F9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7F7A63-54A1-4186-B042-0E0B4A5848C1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C59F-74EA-4C86-BB0A-B36C74EB0A8E}"/>
              </a:ext>
            </a:extLst>
          </p:cNvPr>
          <p:cNvCxnSpPr>
            <a:cxnSpLocks/>
          </p:cNvCxnSpPr>
          <p:nvPr/>
        </p:nvCxnSpPr>
        <p:spPr>
          <a:xfrm flipV="1">
            <a:off x="1692274" y="1577660"/>
            <a:ext cx="1824855" cy="272902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7EFD86-205B-415C-834A-2D65C9B5BA0E}"/>
                  </a:ext>
                </a:extLst>
              </p:cNvPr>
              <p:cNvSpPr/>
              <p:nvPr/>
            </p:nvSpPr>
            <p:spPr>
              <a:xfrm>
                <a:off x="3305116" y="2118523"/>
                <a:ext cx="73872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7EFD86-205B-415C-834A-2D65C9B5B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116" y="2118523"/>
                <a:ext cx="738728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A2A2A4-5B1D-4E69-B40B-C2E2D2C6F2E0}"/>
                  </a:ext>
                </a:extLst>
              </p:cNvPr>
              <p:cNvSpPr/>
              <p:nvPr/>
            </p:nvSpPr>
            <p:spPr>
              <a:xfrm>
                <a:off x="10899737" y="1915443"/>
                <a:ext cx="1411990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6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6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6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A2A2A4-5B1D-4E69-B40B-C2E2D2C6F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737" y="1915443"/>
                <a:ext cx="1411990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02A4345-A85A-4AC5-AF19-6D765A13EE40}"/>
              </a:ext>
            </a:extLst>
          </p:cNvPr>
          <p:cNvSpPr txBox="1"/>
          <p:nvPr/>
        </p:nvSpPr>
        <p:spPr>
          <a:xfrm>
            <a:off x="1497346" y="4847545"/>
            <a:ext cx="22147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Vector</a:t>
            </a:r>
            <a:endParaRPr lang="en-CA" sz="6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EAF746-2227-4567-B1CB-C60DBD5C9907}"/>
              </a:ext>
            </a:extLst>
          </p:cNvPr>
          <p:cNvSpPr txBox="1"/>
          <p:nvPr/>
        </p:nvSpPr>
        <p:spPr>
          <a:xfrm>
            <a:off x="6796274" y="5454750"/>
            <a:ext cx="4638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/>
              <a:t>Covector</a:t>
            </a:r>
            <a:r>
              <a:rPr lang="en-US" sz="6000" dirty="0"/>
              <a:t> Field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9004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3"/>
    </mc:Choice>
    <mc:Fallback xmlns="">
      <p:transition spd="slow" advTm="1651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E1AD5-FE7B-4BD3-984A-54C7C15EA482}"/>
              </a:ext>
            </a:extLst>
          </p:cNvPr>
          <p:cNvSpPr txBox="1"/>
          <p:nvPr/>
        </p:nvSpPr>
        <p:spPr>
          <a:xfrm>
            <a:off x="266700" y="1140721"/>
            <a:ext cx="73504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Every (single) integral involves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>
                <a:solidFill>
                  <a:srgbClr val="0070C0"/>
                </a:solidFill>
              </a:rPr>
              <a:t>path/curve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 </a:t>
            </a:r>
            <a:r>
              <a:rPr lang="en-US" sz="3600" dirty="0" err="1">
                <a:solidFill>
                  <a:srgbClr val="FF0000"/>
                </a:solidFill>
              </a:rPr>
              <a:t>covector</a:t>
            </a:r>
            <a:r>
              <a:rPr lang="en-US" sz="3600" dirty="0">
                <a:solidFill>
                  <a:srgbClr val="FF0000"/>
                </a:solidFill>
              </a:rPr>
              <a:t> field </a:t>
            </a:r>
            <a:r>
              <a:rPr lang="en-US" sz="3600" dirty="0"/>
              <a:t>(differential form)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/>
              <p:nvPr/>
            </p:nvSpPr>
            <p:spPr>
              <a:xfrm>
                <a:off x="6316950" y="3032250"/>
                <a:ext cx="2600447" cy="216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51D1-4B89-4CA8-9992-5812C626F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50" y="3032250"/>
                <a:ext cx="2600447" cy="2162643"/>
              </a:xfrm>
              <a:prstGeom prst="rect">
                <a:avLst/>
              </a:prstGeom>
              <a:blipFill>
                <a:blip r:embed="rId4"/>
                <a:stretch>
                  <a:fillRect r="-101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/>
              <p:nvPr/>
            </p:nvSpPr>
            <p:spPr>
              <a:xfrm>
                <a:off x="872095" y="3105731"/>
                <a:ext cx="2600447" cy="198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5F3900-B6BA-442E-8FA0-E3BEB77FF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95" y="3105731"/>
                <a:ext cx="2600447" cy="1986891"/>
              </a:xfrm>
              <a:prstGeom prst="rect">
                <a:avLst/>
              </a:prstGeom>
              <a:blipFill>
                <a:blip r:embed="rId5"/>
                <a:stretch>
                  <a:fillRect r="-641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46EE780-B8F7-4D69-8E71-E719EF25E3AA}"/>
              </a:ext>
            </a:extLst>
          </p:cNvPr>
          <p:cNvSpPr txBox="1"/>
          <p:nvPr/>
        </p:nvSpPr>
        <p:spPr>
          <a:xfrm>
            <a:off x="266700" y="204382"/>
            <a:ext cx="11441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Differential Form interpretation of Integrals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0FF6B9-0945-4D72-B564-D3154266270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06280" y="5232240"/>
              <a:ext cx="4780800" cy="208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0FF6B9-0945-4D72-B564-D31542662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6920" y="5222880"/>
                <a:ext cx="4799520" cy="22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2403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7"/>
    </mc:Choice>
    <mc:Fallback xmlns="">
      <p:transition spd="slow" advTm="13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AF6B-6689-45F1-B2E2-31A2FE9E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47" y="266700"/>
            <a:ext cx="10515600" cy="3519489"/>
          </a:xfrm>
        </p:spPr>
        <p:txBody>
          <a:bodyPr>
            <a:noAutofit/>
          </a:bodyPr>
          <a:lstStyle/>
          <a:p>
            <a:r>
              <a:rPr lang="en-US" sz="5400" dirty="0" err="1">
                <a:solidFill>
                  <a:srgbClr val="FF0000"/>
                </a:solidFill>
              </a:rPr>
              <a:t>Covector</a:t>
            </a:r>
            <a:r>
              <a:rPr lang="en-US" sz="5400" dirty="0">
                <a:solidFill>
                  <a:srgbClr val="FF0000"/>
                </a:solidFill>
              </a:rPr>
              <a:t> fields </a:t>
            </a:r>
            <a:r>
              <a:rPr lang="en-US" sz="5400" dirty="0"/>
              <a:t>are </a:t>
            </a:r>
            <a:r>
              <a:rPr lang="en-US" sz="5400" u="sng" dirty="0">
                <a:solidFill>
                  <a:srgbClr val="0070C0"/>
                </a:solidFill>
              </a:rPr>
              <a:t>INVARIANT</a:t>
            </a:r>
            <a:br>
              <a:rPr lang="en-US" sz="5400" u="sng" dirty="0">
                <a:solidFill>
                  <a:srgbClr val="FF0000"/>
                </a:solidFill>
              </a:rPr>
            </a:br>
            <a:r>
              <a:rPr lang="en-US" sz="5400" dirty="0"/>
              <a:t>to the choice of coordinates</a:t>
            </a:r>
            <a:br>
              <a:rPr lang="en-US" sz="5400" dirty="0"/>
            </a:br>
            <a:br>
              <a:rPr lang="en-US" sz="2800" u="sng" dirty="0">
                <a:solidFill>
                  <a:srgbClr val="FF0000"/>
                </a:solidFill>
              </a:rPr>
            </a:br>
            <a:r>
              <a:rPr lang="en-US" sz="5400" dirty="0" err="1">
                <a:solidFill>
                  <a:srgbClr val="00B050"/>
                </a:solidFill>
              </a:rPr>
              <a:t>Covector</a:t>
            </a:r>
            <a:r>
              <a:rPr lang="en-US" sz="5400" dirty="0">
                <a:solidFill>
                  <a:srgbClr val="00B050"/>
                </a:solidFill>
              </a:rPr>
              <a:t> field </a:t>
            </a:r>
            <a:r>
              <a:rPr lang="en-US" sz="5400" b="1" dirty="0">
                <a:solidFill>
                  <a:srgbClr val="00B050"/>
                </a:solidFill>
              </a:rPr>
              <a:t>components</a:t>
            </a:r>
            <a:r>
              <a:rPr lang="en-US" sz="5400" dirty="0">
                <a:solidFill>
                  <a:srgbClr val="00B050"/>
                </a:solidFill>
              </a:rPr>
              <a:t> </a:t>
            </a:r>
            <a:r>
              <a:rPr lang="en-US" sz="5400" u="sng" dirty="0">
                <a:solidFill>
                  <a:srgbClr val="0070C0"/>
                </a:solidFill>
              </a:rPr>
              <a:t>DEPEND</a:t>
            </a:r>
            <a:r>
              <a:rPr lang="en-US" sz="5400" u="sng" dirty="0">
                <a:solidFill>
                  <a:srgbClr val="FF0000"/>
                </a:solidFill>
              </a:rPr>
              <a:t> </a:t>
            </a:r>
            <a:r>
              <a:rPr lang="en-US" sz="5400" dirty="0"/>
              <a:t>on the choice of coordinates</a:t>
            </a:r>
            <a:endParaRPr lang="en-CA" sz="54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6C3191-67BF-4CA2-BC4B-C8DCC00B0EDF}"/>
                  </a:ext>
                </a:extLst>
              </p:cNvPr>
              <p:cNvSpPr txBox="1"/>
              <p:nvPr/>
            </p:nvSpPr>
            <p:spPr>
              <a:xfrm>
                <a:off x="447929" y="5209857"/>
                <a:ext cx="12285259" cy="1648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5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54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𝑦𝑑𝑥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𝑥𝑑𝑦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𝑣𝑑𝑢</m:t>
                      </m:r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5400" i="1" dirty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5400" i="1">
                          <a:solidFill>
                            <a:srgbClr val="990000"/>
                          </a:solidFill>
                          <a:latin typeface="Cambria Math" panose="02040503050406030204" pitchFamily="18" charset="0"/>
                        </a:rPr>
                        <m:t>𝑢𝑑𝑣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6C3191-67BF-4CA2-BC4B-C8DCC00B0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9" y="5209857"/>
                <a:ext cx="12285259" cy="1648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8A4DA3-B66E-49F6-A705-E9807C31A128}"/>
                  </a:ext>
                </a:extLst>
              </p:cNvPr>
              <p:cNvSpPr txBox="1"/>
              <p:nvPr/>
            </p:nvSpPr>
            <p:spPr>
              <a:xfrm>
                <a:off x="447929" y="3951967"/>
                <a:ext cx="113279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54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54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(−6</m:t>
                      </m:r>
                      <m:r>
                        <a:rPr lang="en-US" sz="5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</m:t>
                      </m:r>
                      <m:r>
                        <a:rPr lang="en-US" sz="5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5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(−1.5</m:t>
                      </m:r>
                      <m:r>
                        <a:rPr lang="en-US" sz="5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5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+2)</m:t>
                      </m:r>
                      <m:r>
                        <a:rPr lang="en-US" sz="5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8A4DA3-B66E-49F6-A705-E9807C31A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29" y="3951967"/>
                <a:ext cx="1132794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C3E58-3438-418B-BFB8-1DABFFFB58FF}"/>
              </a:ext>
            </a:extLst>
          </p:cNvPr>
          <p:cNvGrpSpPr/>
          <p:nvPr/>
        </p:nvGrpSpPr>
        <p:grpSpPr>
          <a:xfrm>
            <a:off x="9554649" y="85999"/>
            <a:ext cx="2160748" cy="2154378"/>
            <a:chOff x="9554649" y="85999"/>
            <a:chExt cx="2160748" cy="215437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849B6A-D900-4522-A63A-9C8D16356BBD}"/>
                </a:ext>
              </a:extLst>
            </p:cNvPr>
            <p:cNvGrpSpPr/>
            <p:nvPr/>
          </p:nvGrpSpPr>
          <p:grpSpPr>
            <a:xfrm>
              <a:off x="9554649" y="85999"/>
              <a:ext cx="2160748" cy="2154378"/>
              <a:chOff x="3764778" y="907025"/>
              <a:chExt cx="2862710" cy="285427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16E2952-CCB8-4703-88E3-9A5761B783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219" t="3913" r="4332" b="6902"/>
              <a:stretch/>
            </p:blipFill>
            <p:spPr>
              <a:xfrm>
                <a:off x="3764778" y="907025"/>
                <a:ext cx="2862710" cy="2854270"/>
              </a:xfrm>
              <a:prstGeom prst="rect">
                <a:avLst/>
              </a:prstGeom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D0BC6CE-E774-4D93-83F3-193830827D0C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V="1">
                <a:off x="4306908" y="3099510"/>
                <a:ext cx="24847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8482401-AEDE-4FF7-A750-51034232D09E}"/>
                  </a:ext>
                </a:extLst>
              </p:cNvPr>
              <p:cNvCxnSpPr>
                <a:cxnSpLocks/>
              </p:cNvCxnSpPr>
              <p:nvPr/>
            </p:nvCxnSpPr>
            <p:spPr>
              <a:xfrm rot="8083077" flipH="1">
                <a:off x="5817192" y="1585382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7B33030-FB34-4650-84D0-6C92583631DB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V="1">
                <a:off x="5650559" y="2914901"/>
                <a:ext cx="24847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A9AAB1E-0245-4D68-9392-6E125782F14C}"/>
                  </a:ext>
                </a:extLst>
              </p:cNvPr>
              <p:cNvCxnSpPr>
                <a:cxnSpLocks/>
              </p:cNvCxnSpPr>
              <p:nvPr/>
            </p:nvCxnSpPr>
            <p:spPr>
              <a:xfrm rot="13483077" flipH="1">
                <a:off x="4508660" y="1743165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38EEC73-F085-4183-B409-72B31184D008}"/>
                  </a:ext>
                </a:extLst>
              </p:cNvPr>
              <p:cNvCxnSpPr>
                <a:cxnSpLocks/>
              </p:cNvCxnSpPr>
              <p:nvPr/>
            </p:nvCxnSpPr>
            <p:spPr>
              <a:xfrm rot="5343037" flipH="1">
                <a:off x="6023059" y="2236381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93174A1-E842-4534-9267-DEFCB28BC84F}"/>
                  </a:ext>
                </a:extLst>
              </p:cNvPr>
              <p:cNvCxnSpPr>
                <a:cxnSpLocks/>
              </p:cNvCxnSpPr>
              <p:nvPr/>
            </p:nvCxnSpPr>
            <p:spPr>
              <a:xfrm rot="16143037" flipH="1">
                <a:off x="4165460" y="2458078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7780EB7-4326-420E-8B19-4FC165CE7561}"/>
                  </a:ext>
                </a:extLst>
              </p:cNvPr>
              <p:cNvCxnSpPr>
                <a:cxnSpLocks/>
              </p:cNvCxnSpPr>
              <p:nvPr/>
            </p:nvCxnSpPr>
            <p:spPr>
              <a:xfrm rot="21543037" flipH="1">
                <a:off x="4939946" y="3447713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0482544-8C6E-4671-9E2A-B2C509DA01DE}"/>
                  </a:ext>
                </a:extLst>
              </p:cNvPr>
              <p:cNvCxnSpPr>
                <a:cxnSpLocks/>
              </p:cNvCxnSpPr>
              <p:nvPr/>
            </p:nvCxnSpPr>
            <p:spPr>
              <a:xfrm rot="10743037" flipH="1">
                <a:off x="5183592" y="1439954"/>
                <a:ext cx="24041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A91C6C-6316-49F4-96AB-DCC3C9E2E18A}"/>
                </a:ext>
              </a:extLst>
            </p:cNvPr>
            <p:cNvGrpSpPr/>
            <p:nvPr/>
          </p:nvGrpSpPr>
          <p:grpSpPr>
            <a:xfrm>
              <a:off x="11135614" y="125057"/>
              <a:ext cx="460712" cy="1459178"/>
              <a:chOff x="764825" y="474505"/>
              <a:chExt cx="3899940" cy="204635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C8CCEF0-451A-4B78-8320-38A8C81541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235" y="474505"/>
                <a:ext cx="3885530" cy="201806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4C8C24-2F76-4E5F-83FB-34ACAADAF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318" y="1132269"/>
                <a:ext cx="2596631" cy="138858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2603D0F-7FA0-4D38-B3F4-1057A7DBD3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4825" y="1825025"/>
                <a:ext cx="1315766" cy="68338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17E7E9F-3E78-469E-953C-BC0BE4E690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78360" y="107280"/>
              <a:ext cx="9485640" cy="6750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17E7E9F-3E78-469E-953C-BC0BE4E69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9000" y="97920"/>
                <a:ext cx="9504360" cy="6768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110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02"/>
    </mc:Choice>
    <mc:Fallback xmlns="">
      <p:transition spd="slow" advTm="40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/>
              <p:nvPr/>
            </p:nvSpPr>
            <p:spPr>
              <a:xfrm>
                <a:off x="5941323" y="339260"/>
                <a:ext cx="6041301" cy="6138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br>
                  <a:rPr lang="en-US" sz="4000" dirty="0"/>
                </a:br>
                <a:r>
                  <a:rPr lang="en-US" sz="2000" dirty="0"/>
                  <a:t> </a:t>
                </a:r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3200" dirty="0"/>
              </a:p>
              <a:p>
                <a:endParaRPr lang="en-CA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+4(2)</m:t>
                          </m:r>
                        </m:e>
                      </m:d>
                    </m:oMath>
                  </m:oMathPara>
                </a14:m>
                <a:br>
                  <a:rPr lang="en-US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  <m:d>
                          <m:d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4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:endParaRPr lang="en-US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−12+8</m:t>
                      </m:r>
                    </m:oMath>
                  </m:oMathPara>
                </a14:m>
                <a:endParaRPr lang="en-US" sz="4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323" y="339260"/>
                <a:ext cx="6041301" cy="61380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42DF40D-6E57-4621-A645-6122FD8F0B21}"/>
              </a:ext>
            </a:extLst>
          </p:cNvPr>
          <p:cNvGrpSpPr/>
          <p:nvPr/>
        </p:nvGrpSpPr>
        <p:grpSpPr>
          <a:xfrm>
            <a:off x="402514" y="161714"/>
            <a:ext cx="5129967" cy="4735380"/>
            <a:chOff x="402514" y="161714"/>
            <a:chExt cx="5129967" cy="47353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0D3403-F9C0-43B5-9B67-3AC96C67C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19" y="703091"/>
              <a:ext cx="4751734" cy="29263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22F25B-8872-48EB-84C1-2399BDF1C057}"/>
                    </a:ext>
                  </a:extLst>
                </p:cNvPr>
                <p:cNvSpPr txBox="1"/>
                <p:nvPr/>
              </p:nvSpPr>
              <p:spPr>
                <a:xfrm>
                  <a:off x="1105179" y="4189208"/>
                  <a:ext cx="382944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4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4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000" i="1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sz="4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22F25B-8872-48EB-84C1-2399BDF1C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179" y="4189208"/>
                  <a:ext cx="3829446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61AD682-297E-4608-8C4E-FCE239BDA8BD}"/>
                    </a:ext>
                  </a:extLst>
                </p:cNvPr>
                <p:cNvSpPr txBox="1"/>
                <p:nvPr/>
              </p:nvSpPr>
              <p:spPr>
                <a:xfrm>
                  <a:off x="4934625" y="1484671"/>
                  <a:ext cx="59785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3200" i="1" dirty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61AD682-297E-4608-8C4E-FCE239BDA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25" y="1484671"/>
                  <a:ext cx="59785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1CD18A-9F29-451D-A511-236D699F64D4}"/>
                    </a:ext>
                  </a:extLst>
                </p:cNvPr>
                <p:cNvSpPr txBox="1"/>
                <p:nvPr/>
              </p:nvSpPr>
              <p:spPr>
                <a:xfrm>
                  <a:off x="402514" y="161714"/>
                  <a:ext cx="10860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CA" sz="32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sz="3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1CD18A-9F29-451D-A511-236D699F6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14" y="161714"/>
                  <a:ext cx="108600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1D3BAD-EF44-44FA-B4F2-9C61BB7F954B}"/>
                    </a:ext>
                  </a:extLst>
                </p:cNvPr>
                <p:cNvSpPr txBox="1"/>
                <p:nvPr/>
              </p:nvSpPr>
              <p:spPr>
                <a:xfrm>
                  <a:off x="945516" y="3293678"/>
                  <a:ext cx="12786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11D3BAD-EF44-44FA-B4F2-9C61BB7F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516" y="3293678"/>
                  <a:ext cx="1278683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7FAD49-8571-4375-99D0-06008C7A5BCB}"/>
                    </a:ext>
                  </a:extLst>
                </p:cNvPr>
                <p:cNvSpPr txBox="1"/>
                <p:nvPr/>
              </p:nvSpPr>
              <p:spPr>
                <a:xfrm>
                  <a:off x="4034175" y="3337076"/>
                  <a:ext cx="127868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7FAD49-8571-4375-99D0-06008C7A5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4175" y="3337076"/>
                  <a:ext cx="1278683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B82B54-722C-49DF-B7D3-4C4C3E9D97DA}"/>
              </a:ext>
            </a:extLst>
          </p:cNvPr>
          <p:cNvSpPr txBox="1"/>
          <p:nvPr/>
        </p:nvSpPr>
        <p:spPr>
          <a:xfrm>
            <a:off x="3373292" y="5679281"/>
            <a:ext cx="4079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67A02F-7F5F-4C2F-8D42-4056E740B5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9480" y="1052640"/>
              <a:ext cx="6739200" cy="532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67A02F-7F5F-4C2F-8D42-4056E740B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120" y="1043280"/>
                <a:ext cx="6757920" cy="533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349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52"/>
    </mc:Choice>
    <mc:Fallback xmlns="">
      <p:transition spd="slow" advTm="37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/>
              <p:nvPr/>
            </p:nvSpPr>
            <p:spPr>
              <a:xfrm>
                <a:off x="5411559" y="339260"/>
                <a:ext cx="6041301" cy="3413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(−6</m:t>
                          </m:r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+4)</m:t>
                          </m:r>
                          <m:r>
                            <a:rPr lang="en-US" sz="4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4800" b="0" i="1" dirty="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559" y="339260"/>
                <a:ext cx="6041301" cy="34138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3AF43-DBF5-4B0C-BB48-26BB86BEEFD7}"/>
                  </a:ext>
                </a:extLst>
              </p:cNvPr>
              <p:cNvSpPr txBox="1"/>
              <p:nvPr/>
            </p:nvSpPr>
            <p:spPr>
              <a:xfrm>
                <a:off x="5659209" y="4184513"/>
                <a:ext cx="6532791" cy="2233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sz="4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CA" sz="4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3AF43-DBF5-4B0C-BB48-26BB86BEE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209" y="4184513"/>
                <a:ext cx="6532791" cy="22334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563EE9-0CBB-4D71-B35E-666D54C1285D}"/>
                  </a:ext>
                </a:extLst>
              </p:cNvPr>
              <p:cNvSpPr txBox="1"/>
              <p:nvPr/>
            </p:nvSpPr>
            <p:spPr>
              <a:xfrm>
                <a:off x="422747" y="93200"/>
                <a:ext cx="42761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=−3</m:t>
                      </m:r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563EE9-0CBB-4D71-B35E-666D54C12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47" y="93200"/>
                <a:ext cx="427617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B4BD4CA-8271-496D-80F4-A5199A4EB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579" y="662357"/>
            <a:ext cx="4639979" cy="29809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291BEB-8DF9-44A0-83B8-06D4A961FD0F}"/>
              </a:ext>
            </a:extLst>
          </p:cNvPr>
          <p:cNvGrpSpPr/>
          <p:nvPr/>
        </p:nvGrpSpPr>
        <p:grpSpPr>
          <a:xfrm>
            <a:off x="673402" y="3292662"/>
            <a:ext cx="3900594" cy="626206"/>
            <a:chOff x="-292100" y="3266099"/>
            <a:chExt cx="5161971" cy="1610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83FCF9-99B7-44C9-A780-273FC1C1D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002" t="3037" r="3162" b="5985"/>
            <a:stretch/>
          </p:blipFill>
          <p:spPr>
            <a:xfrm>
              <a:off x="781763" y="3266099"/>
              <a:ext cx="4088108" cy="16107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85B569-5893-40AE-926E-652CA5120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554" t="3037" r="33303" b="5985"/>
            <a:stretch/>
          </p:blipFill>
          <p:spPr>
            <a:xfrm rot="10800000">
              <a:off x="-292100" y="3266099"/>
              <a:ext cx="1536700" cy="161070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F9451-A84F-49CA-BD41-7EB5ED4B2741}"/>
              </a:ext>
            </a:extLst>
          </p:cNvPr>
          <p:cNvGrpSpPr/>
          <p:nvPr/>
        </p:nvGrpSpPr>
        <p:grpSpPr>
          <a:xfrm>
            <a:off x="645415" y="4342285"/>
            <a:ext cx="3928583" cy="2233432"/>
            <a:chOff x="739843" y="4444900"/>
            <a:chExt cx="3928583" cy="20515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C88DF88-FD10-47EF-BE05-0B5173ADA09C}"/>
                </a:ext>
              </a:extLst>
            </p:cNvPr>
            <p:cNvGrpSpPr/>
            <p:nvPr/>
          </p:nvGrpSpPr>
          <p:grpSpPr>
            <a:xfrm>
              <a:off x="739843" y="4444900"/>
              <a:ext cx="3928583" cy="2051599"/>
              <a:chOff x="732020" y="469805"/>
              <a:chExt cx="3928583" cy="2793119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686BF37-2A10-42D8-94DD-7D222D83EEC8}"/>
                  </a:ext>
                </a:extLst>
              </p:cNvPr>
              <p:cNvCxnSpPr/>
              <p:nvPr/>
            </p:nvCxnSpPr>
            <p:spPr>
              <a:xfrm>
                <a:off x="4047572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9EB039-83FF-4A6E-8609-A5CA33A1F862}"/>
                  </a:ext>
                </a:extLst>
              </p:cNvPr>
              <p:cNvCxnSpPr/>
              <p:nvPr/>
            </p:nvCxnSpPr>
            <p:spPr>
              <a:xfrm>
                <a:off x="732020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3DBC611-A9B9-42BC-ABA4-B4D8E60C1767}"/>
                  </a:ext>
                </a:extLst>
              </p:cNvPr>
              <p:cNvCxnSpPr/>
              <p:nvPr/>
            </p:nvCxnSpPr>
            <p:spPr>
              <a:xfrm>
                <a:off x="163054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9023ED6-7AC8-4C62-BD71-64E2635613A3}"/>
                  </a:ext>
                </a:extLst>
              </p:cNvPr>
              <p:cNvCxnSpPr/>
              <p:nvPr/>
            </p:nvCxnSpPr>
            <p:spPr>
              <a:xfrm>
                <a:off x="2730425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066DB00-352C-4A92-8282-FEC449303BA6}"/>
                  </a:ext>
                </a:extLst>
              </p:cNvPr>
              <p:cNvCxnSpPr/>
              <p:nvPr/>
            </p:nvCxnSpPr>
            <p:spPr>
              <a:xfrm>
                <a:off x="3619818" y="46980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664FB33-1CD5-4322-8147-142366B687AD}"/>
                  </a:ext>
                </a:extLst>
              </p:cNvPr>
              <p:cNvCxnSpPr/>
              <p:nvPr/>
            </p:nvCxnSpPr>
            <p:spPr>
              <a:xfrm>
                <a:off x="4397131" y="484865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8BC0D8-9743-4821-B06B-B66F964437B8}"/>
                  </a:ext>
                </a:extLst>
              </p:cNvPr>
              <p:cNvCxnSpPr/>
              <p:nvPr/>
            </p:nvCxnSpPr>
            <p:spPr>
              <a:xfrm>
                <a:off x="4660603" y="491689"/>
                <a:ext cx="0" cy="277123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649BCB1-9805-4007-BD65-84247E47F002}"/>
                  </a:ext>
                </a:extLst>
              </p:cNvPr>
              <p:cNvCxnSpPr/>
              <p:nvPr/>
            </p:nvCxnSpPr>
            <p:spPr>
              <a:xfrm>
                <a:off x="732020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E178AB7-A92F-4361-AC9E-3079FA84BA2A}"/>
                  </a:ext>
                </a:extLst>
              </p:cNvPr>
              <p:cNvCxnSpPr/>
              <p:nvPr/>
            </p:nvCxnSpPr>
            <p:spPr>
              <a:xfrm>
                <a:off x="1630545" y="180034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50D71AC-0DD5-4C0A-B5CD-CB6CD2E94552}"/>
                  </a:ext>
                </a:extLst>
              </p:cNvPr>
              <p:cNvCxnSpPr/>
              <p:nvPr/>
            </p:nvCxnSpPr>
            <p:spPr>
              <a:xfrm rot="10800000">
                <a:off x="3372168" y="1797514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6BC6219-16E9-4655-9397-2FFFF2451072}"/>
                  </a:ext>
                </a:extLst>
              </p:cNvPr>
              <p:cNvCxnSpPr/>
              <p:nvPr/>
            </p:nvCxnSpPr>
            <p:spPr>
              <a:xfrm rot="10800000">
                <a:off x="2471921" y="181939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3022147-A2BF-4B88-82FF-16C2128C2C13}"/>
                  </a:ext>
                </a:extLst>
              </p:cNvPr>
              <p:cNvCxnSpPr/>
              <p:nvPr/>
            </p:nvCxnSpPr>
            <p:spPr>
              <a:xfrm rot="10800000">
                <a:off x="3799922" y="1820627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ED3E28B-6267-41AE-895C-D17FCBC0A81C}"/>
                  </a:ext>
                </a:extLst>
              </p:cNvPr>
              <p:cNvCxnSpPr/>
              <p:nvPr/>
            </p:nvCxnSpPr>
            <p:spPr>
              <a:xfrm rot="10800000">
                <a:off x="4149481" y="1841883"/>
                <a:ext cx="24765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C98F861-BF12-49CB-8703-2E21FBF851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20776" y="5452717"/>
              <a:ext cx="2476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4529275-236D-4FA0-A156-E871FC7DE01C}"/>
                  </a:ext>
                </a:extLst>
              </p:cNvPr>
              <p:cNvSpPr txBox="1"/>
              <p:nvPr/>
            </p:nvSpPr>
            <p:spPr>
              <a:xfrm>
                <a:off x="1" y="3803614"/>
                <a:ext cx="11161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8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4529275-236D-4FA0-A156-E871FC7D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803614"/>
                <a:ext cx="1116186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FA0303-5E19-49EE-BDB9-CE74553EA76E}"/>
                  </a:ext>
                </a:extLst>
              </p:cNvPr>
              <p:cNvSpPr txBox="1"/>
              <p:nvPr/>
            </p:nvSpPr>
            <p:spPr>
              <a:xfrm>
                <a:off x="8925604" y="2046201"/>
                <a:ext cx="2419457" cy="1753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4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8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FA0303-5E19-49EE-BDB9-CE74553EA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604" y="2046201"/>
                <a:ext cx="2419457" cy="17531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82D6E3-DFE9-4494-8FC1-26E75B9017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760" y="255960"/>
              <a:ext cx="11700000" cy="650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82D6E3-DFE9-4494-8FC1-26E75B901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400" y="246600"/>
                <a:ext cx="11718720" cy="652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78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316"/>
    </mc:Choice>
    <mc:Fallback xmlns="">
      <p:transition spd="slow" advTm="120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3" grpId="0" build="p"/>
      <p:bldP spid="14" grpId="0"/>
      <p:bldP spid="71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/>
              <p:nvPr/>
            </p:nvSpPr>
            <p:spPr>
              <a:xfrm>
                <a:off x="5247407" y="119341"/>
                <a:ext cx="8095106" cy="687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d>
                          <m:d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sz="4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4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lit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+2=3+2=5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56082-DBCF-4213-885B-A19EE45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07" y="119341"/>
                <a:ext cx="8095106" cy="6872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C3F9C-2469-46B5-B73C-2A754C0E5BA3}"/>
                  </a:ext>
                </a:extLst>
              </p:cNvPr>
              <p:cNvSpPr txBox="1"/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DC3F9C-2469-46B5-B73C-2A754C0E5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329D08D-7557-4D55-B5FF-49918C03D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6" y="119341"/>
            <a:ext cx="4957763" cy="495776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538E38C-8535-47B4-B064-E916820C19EC}"/>
              </a:ext>
            </a:extLst>
          </p:cNvPr>
          <p:cNvSpPr/>
          <p:nvPr/>
        </p:nvSpPr>
        <p:spPr>
          <a:xfrm>
            <a:off x="276201" y="7678"/>
            <a:ext cx="4811350" cy="346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F771C4-6474-444D-AFE6-574AF7F2B8C9}"/>
              </a:ext>
            </a:extLst>
          </p:cNvPr>
          <p:cNvSpPr/>
          <p:nvPr/>
        </p:nvSpPr>
        <p:spPr>
          <a:xfrm>
            <a:off x="529494" y="441984"/>
            <a:ext cx="4068417" cy="4101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19F24B-EA6A-4919-A7AD-830C4F24C82B}"/>
                  </a:ext>
                </a:extLst>
              </p:cNvPr>
              <p:cNvSpPr txBox="1"/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19F24B-EA6A-4919-A7AD-830C4F24C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B546C6-331D-4951-874D-56B0487253CB}"/>
                  </a:ext>
                </a:extLst>
              </p:cNvPr>
              <p:cNvSpPr txBox="1"/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B546C6-331D-4951-874D-56B048725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D7A78E-E698-4BF3-9EE5-7E3C7D539168}"/>
              </a:ext>
            </a:extLst>
          </p:cNvPr>
          <p:cNvCxnSpPr>
            <a:cxnSpLocks/>
          </p:cNvCxnSpPr>
          <p:nvPr/>
        </p:nvCxnSpPr>
        <p:spPr>
          <a:xfrm rot="16200000">
            <a:off x="2626872" y="2719717"/>
            <a:ext cx="0" cy="41617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7DEB19-0EA5-4352-8EBC-15D60AAA03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2120" y="144360"/>
              <a:ext cx="11445120" cy="667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7DEB19-0EA5-4352-8EBC-15D60AAA0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760" y="135000"/>
                <a:ext cx="11463840" cy="66906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9D76AB29-E1A1-4A88-A01D-9B9474F6B05F}"/>
              </a:ext>
            </a:extLst>
          </p:cNvPr>
          <p:cNvSpPr/>
          <p:nvPr/>
        </p:nvSpPr>
        <p:spPr>
          <a:xfrm rot="16200000">
            <a:off x="2569626" y="2523662"/>
            <a:ext cx="4811350" cy="346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640FA-955A-471B-AA80-B3DEE8EA3722}"/>
              </a:ext>
            </a:extLst>
          </p:cNvPr>
          <p:cNvSpPr/>
          <p:nvPr/>
        </p:nvSpPr>
        <p:spPr>
          <a:xfrm>
            <a:off x="190129" y="4731026"/>
            <a:ext cx="4811350" cy="346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6906C5-4D82-42A1-8BB9-20D9EB3309D4}"/>
              </a:ext>
            </a:extLst>
          </p:cNvPr>
          <p:cNvSpPr/>
          <p:nvPr/>
        </p:nvSpPr>
        <p:spPr>
          <a:xfrm rot="16200000">
            <a:off x="-2206063" y="2278419"/>
            <a:ext cx="4811350" cy="637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681436-B1F9-454D-9A71-05391EE47380}"/>
              </a:ext>
            </a:extLst>
          </p:cNvPr>
          <p:cNvGrpSpPr/>
          <p:nvPr/>
        </p:nvGrpSpPr>
        <p:grpSpPr>
          <a:xfrm>
            <a:off x="3773816" y="119341"/>
            <a:ext cx="1140975" cy="3655972"/>
            <a:chOff x="764825" y="474505"/>
            <a:chExt cx="3899940" cy="204635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4812423-B282-498B-8646-A7D61AA47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E90ACAD-2369-4E73-819C-D0B1159D2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8ACC16F-47DF-4C47-88E6-F7F82FFED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ADEA31-B013-4476-A9C6-DE0E7A2F3F07}"/>
              </a:ext>
            </a:extLst>
          </p:cNvPr>
          <p:cNvGrpSpPr/>
          <p:nvPr/>
        </p:nvGrpSpPr>
        <p:grpSpPr>
          <a:xfrm>
            <a:off x="0" y="216260"/>
            <a:ext cx="5105779" cy="4565312"/>
            <a:chOff x="454930" y="216260"/>
            <a:chExt cx="4236337" cy="45653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135AF1-5CD5-475B-ABEF-493AEE9E54A4}"/>
                </a:ext>
              </a:extLst>
            </p:cNvPr>
            <p:cNvGrpSpPr/>
            <p:nvPr/>
          </p:nvGrpSpPr>
          <p:grpSpPr>
            <a:xfrm>
              <a:off x="529494" y="1285665"/>
              <a:ext cx="4161773" cy="2414132"/>
              <a:chOff x="469624" y="684088"/>
              <a:chExt cx="3962400" cy="365732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9564E1-12EB-452F-A845-A7AA8028E6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357933D-C115-40BC-8645-1689A9C8040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EB7F131-0BEB-437C-A60D-617E9A29F0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87977" y="-1864627"/>
              <a:ext cx="0" cy="41617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FA0B51-1D08-4552-9B50-7EA1F5B767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5817" y="2700685"/>
              <a:ext cx="0" cy="416177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EC84E-E291-47D0-B4DE-1D5E83EA2D49}"/>
              </a:ext>
            </a:extLst>
          </p:cNvPr>
          <p:cNvGrpSpPr/>
          <p:nvPr/>
        </p:nvGrpSpPr>
        <p:grpSpPr>
          <a:xfrm>
            <a:off x="199612" y="-37746"/>
            <a:ext cx="4753778" cy="5040715"/>
            <a:chOff x="199612" y="240142"/>
            <a:chExt cx="4753778" cy="44908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BC9656-96EA-4631-8BF4-165EC8DA44AB}"/>
                </a:ext>
              </a:extLst>
            </p:cNvPr>
            <p:cNvGrpSpPr/>
            <p:nvPr/>
          </p:nvGrpSpPr>
          <p:grpSpPr>
            <a:xfrm>
              <a:off x="1369893" y="339260"/>
              <a:ext cx="2429993" cy="4391766"/>
              <a:chOff x="609600" y="528638"/>
              <a:chExt cx="3657324" cy="39624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BF9BCCB-7E11-47BA-A23E-53EB004C4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5145988-67FC-4A53-A4C7-76A7E04C26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4CF58D-79B3-49EB-B97C-01F5240ED4F4}"/>
                </a:ext>
              </a:extLst>
            </p:cNvPr>
            <p:cNvCxnSpPr>
              <a:cxnSpLocks/>
            </p:cNvCxnSpPr>
            <p:nvPr/>
          </p:nvCxnSpPr>
          <p:spPr>
            <a:xfrm>
              <a:off x="199612" y="240142"/>
              <a:ext cx="0" cy="4391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32F64E-80ED-4971-887B-A15B66B1C34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390" y="339260"/>
              <a:ext cx="0" cy="439176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3407B9-0329-4742-B25B-01131660F54B}"/>
              </a:ext>
            </a:extLst>
          </p:cNvPr>
          <p:cNvCxnSpPr>
            <a:cxnSpLocks/>
          </p:cNvCxnSpPr>
          <p:nvPr/>
        </p:nvCxnSpPr>
        <p:spPr>
          <a:xfrm>
            <a:off x="172408" y="2492566"/>
            <a:ext cx="49063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B1DB9D-C7A3-44A3-90F4-85E826ACF949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2587978" y="7679"/>
            <a:ext cx="7826" cy="5069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646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86"/>
    </mc:Choice>
    <mc:Fallback xmlns="">
      <p:transition spd="slow" advTm="100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EB54F2-9BBD-4786-84FF-CB8A811753C0}"/>
                  </a:ext>
                </a:extLst>
              </p:cNvPr>
              <p:cNvSpPr txBox="1"/>
              <p:nvPr/>
            </p:nvSpPr>
            <p:spPr>
              <a:xfrm>
                <a:off x="5247408" y="119341"/>
                <a:ext cx="4692998" cy="5149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nor/>
                            </m:rPr>
                            <a:rPr lang="en-CA" sz="40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4000" dirty="0"/>
              </a:p>
              <a:p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EB54F2-9BBD-4786-84FF-CB8A8117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08" y="119341"/>
                <a:ext cx="4692998" cy="5149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7D9898A-F8C8-44F4-A454-5AF62988F3A5}"/>
              </a:ext>
            </a:extLst>
          </p:cNvPr>
          <p:cNvGrpSpPr/>
          <p:nvPr/>
        </p:nvGrpSpPr>
        <p:grpSpPr>
          <a:xfrm>
            <a:off x="436137" y="339260"/>
            <a:ext cx="4347896" cy="4306609"/>
            <a:chOff x="503583" y="503583"/>
            <a:chExt cx="3909391" cy="402866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8D9B854-D530-4FE0-A779-958A82FA8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EF57BE1-6161-4F08-94B0-ECFAB67E3546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4"/>
              <a:ext cx="39093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86CFE6-13ED-44C5-93D1-6A6DC23F56E4}"/>
                  </a:ext>
                </a:extLst>
              </p:cNvPr>
              <p:cNvSpPr txBox="1"/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86CFE6-13ED-44C5-93D1-6A6DC23F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E8C66E-7E00-48BF-A3DB-DBF2A7ECA6D8}"/>
                  </a:ext>
                </a:extLst>
              </p:cNvPr>
              <p:cNvSpPr txBox="1"/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E8C66E-7E00-48BF-A3DB-DBF2A7ECA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1F2E28-DB3A-4586-BF81-9EFF24AA3396}"/>
                  </a:ext>
                </a:extLst>
              </p:cNvPr>
              <p:cNvSpPr txBox="1"/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1F2E28-DB3A-4586-BF81-9EFF24AA3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482D7F-1FDF-43EB-BFAB-3EF86D9BF811}"/>
                  </a:ext>
                </a:extLst>
              </p:cNvPr>
              <p:cNvSpPr txBox="1"/>
              <p:nvPr/>
            </p:nvSpPr>
            <p:spPr>
              <a:xfrm>
                <a:off x="7332815" y="1961318"/>
                <a:ext cx="4692998" cy="13680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4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482D7F-1FDF-43EB-BFAB-3EF86D9BF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815" y="1961318"/>
                <a:ext cx="4692998" cy="1368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FA5416-7A1A-4FF8-B8E4-413CBC043228}"/>
              </a:ext>
            </a:extLst>
          </p:cNvPr>
          <p:cNvCxnSpPr>
            <a:cxnSpLocks/>
          </p:cNvCxnSpPr>
          <p:nvPr/>
        </p:nvCxnSpPr>
        <p:spPr>
          <a:xfrm flipV="1">
            <a:off x="3778032" y="119341"/>
            <a:ext cx="1136759" cy="3605426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DD7E9D-F82D-4E15-8843-00ACB78E9B4A}"/>
              </a:ext>
            </a:extLst>
          </p:cNvPr>
          <p:cNvCxnSpPr>
            <a:cxnSpLocks/>
          </p:cNvCxnSpPr>
          <p:nvPr/>
        </p:nvCxnSpPr>
        <p:spPr>
          <a:xfrm flipV="1">
            <a:off x="3778349" y="1294489"/>
            <a:ext cx="759676" cy="248082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F7F224-EC44-4B98-A3D2-C8AA18AEF1FB}"/>
              </a:ext>
            </a:extLst>
          </p:cNvPr>
          <p:cNvCxnSpPr>
            <a:cxnSpLocks/>
          </p:cNvCxnSpPr>
          <p:nvPr/>
        </p:nvCxnSpPr>
        <p:spPr>
          <a:xfrm flipV="1">
            <a:off x="3773816" y="2532153"/>
            <a:ext cx="384943" cy="122091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3EEC61-549A-4B5E-9564-0A25781812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19440" y="1092600"/>
              <a:ext cx="2277720" cy="15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3EEC61-549A-4B5E-9564-0A2578181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0080" y="1083240"/>
                <a:ext cx="2296440" cy="178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309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18"/>
    </mc:Choice>
    <mc:Fallback xmlns="">
      <p:transition spd="slow" advTm="37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4E3B70D-C999-4BD1-BD73-4E69DBDA9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1" t="4495" r="3656" b="7491"/>
          <a:stretch/>
        </p:blipFill>
        <p:spPr>
          <a:xfrm>
            <a:off x="434714" y="339260"/>
            <a:ext cx="4382891" cy="4306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EB54F2-9BBD-4786-84FF-CB8A811753C0}"/>
                  </a:ext>
                </a:extLst>
              </p:cNvPr>
              <p:cNvSpPr txBox="1"/>
              <p:nvPr/>
            </p:nvSpPr>
            <p:spPr>
              <a:xfrm>
                <a:off x="5247407" y="119341"/>
                <a:ext cx="6041301" cy="266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EB54F2-9BBD-4786-84FF-CB8A8117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07" y="119341"/>
                <a:ext cx="6041301" cy="2667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ECBFCF-8DD7-498D-8834-CCCE412408F5}"/>
                  </a:ext>
                </a:extLst>
              </p:cNvPr>
              <p:cNvSpPr txBox="1"/>
              <p:nvPr/>
            </p:nvSpPr>
            <p:spPr>
              <a:xfrm>
                <a:off x="5996156" y="2823612"/>
                <a:ext cx="1849132" cy="1971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ECBFCF-8DD7-498D-8834-CCCE41240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56" y="2823612"/>
                <a:ext cx="1849132" cy="1971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C74777-5BFD-483D-91C0-4DD9DB52F512}"/>
                  </a:ext>
                </a:extLst>
              </p:cNvPr>
              <p:cNvSpPr txBox="1"/>
              <p:nvPr/>
            </p:nvSpPr>
            <p:spPr>
              <a:xfrm>
                <a:off x="8393952" y="3455259"/>
                <a:ext cx="37980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00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C74777-5BFD-483D-91C0-4DD9DB52F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952" y="3455259"/>
                <a:ext cx="379804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7D9898A-F8C8-44F4-A454-5AF62988F3A5}"/>
              </a:ext>
            </a:extLst>
          </p:cNvPr>
          <p:cNvGrpSpPr/>
          <p:nvPr/>
        </p:nvGrpSpPr>
        <p:grpSpPr>
          <a:xfrm>
            <a:off x="436137" y="339260"/>
            <a:ext cx="4347896" cy="4306609"/>
            <a:chOff x="503583" y="503583"/>
            <a:chExt cx="3909391" cy="402866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8D9B854-D530-4FE0-A779-958A82FA8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EF57BE1-6161-4F08-94B0-ECFAB67E3546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4"/>
              <a:ext cx="390939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86CFE6-13ED-44C5-93D1-6A6DC23F56E4}"/>
                  </a:ext>
                </a:extLst>
              </p:cNvPr>
              <p:cNvSpPr txBox="1"/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86CFE6-13ED-44C5-93D1-6A6DC23F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928" y="2436025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E8C66E-7E00-48BF-A3DB-DBF2A7ECA6D8}"/>
                  </a:ext>
                </a:extLst>
              </p:cNvPr>
              <p:cNvSpPr txBox="1"/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E8C66E-7E00-48BF-A3DB-DBF2A7ECA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681" y="12345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1F2E28-DB3A-4586-BF81-9EFF24AA3396}"/>
                  </a:ext>
                </a:extLst>
              </p:cNvPr>
              <p:cNvSpPr txBox="1"/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1F2E28-DB3A-4586-BF81-9EFF24AA3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8" y="5136300"/>
                <a:ext cx="5172324" cy="15228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3BC8581-132B-4C1E-B7CD-CCD0B9F39DA3}"/>
              </a:ext>
            </a:extLst>
          </p:cNvPr>
          <p:cNvGrpSpPr/>
          <p:nvPr/>
        </p:nvGrpSpPr>
        <p:grpSpPr>
          <a:xfrm>
            <a:off x="3631563" y="442157"/>
            <a:ext cx="972751" cy="3080918"/>
            <a:chOff x="764825" y="474505"/>
            <a:chExt cx="3899940" cy="204635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CCCE4B4-99BE-4E3C-B516-0B2A6C417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CA7AC5-5038-4C7D-AE0C-2E3E0B5DE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761B32-6B47-4B91-BE1D-F96D917A0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FE3802-1064-4A57-A2C9-09167CF7DC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560" y="107280"/>
              <a:ext cx="8946360" cy="510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FE3802-1064-4A57-A2C9-09167CF7DC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00" y="97920"/>
                <a:ext cx="8965080" cy="511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26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95"/>
    </mc:Choice>
    <mc:Fallback xmlns="">
      <p:transition spd="slow" advTm="51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051D37D-A77D-495A-8E23-5466E4FB7302}"/>
                  </a:ext>
                </a:extLst>
              </p:cNvPr>
              <p:cNvSpPr txBox="1"/>
              <p:nvPr/>
            </p:nvSpPr>
            <p:spPr>
              <a:xfrm>
                <a:off x="172408" y="5136300"/>
                <a:ext cx="5172324" cy="1475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</m:oMath>
                  </m:oMathPara>
                </a14:m>
                <a:endParaRPr lang="en-CA" sz="36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051D37D-A77D-495A-8E23-5466E4FB7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8" y="5136300"/>
                <a:ext cx="5172324" cy="1475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E4E3B70D-C999-4BD1-BD73-4E69DBDA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1" t="4495" r="3656" b="7491"/>
          <a:stretch/>
        </p:blipFill>
        <p:spPr>
          <a:xfrm>
            <a:off x="434714" y="339260"/>
            <a:ext cx="4382891" cy="43066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3A135-C129-4078-97B3-74C56F17FE17}"/>
              </a:ext>
            </a:extLst>
          </p:cNvPr>
          <p:cNvGrpSpPr/>
          <p:nvPr/>
        </p:nvGrpSpPr>
        <p:grpSpPr>
          <a:xfrm>
            <a:off x="434714" y="307581"/>
            <a:ext cx="4382890" cy="4369968"/>
            <a:chOff x="3764778" y="907025"/>
            <a:chExt cx="2862710" cy="28542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1145B2-1D07-438C-8549-E1AD44B11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19" t="3913" r="4332" b="6902"/>
            <a:stretch/>
          </p:blipFill>
          <p:spPr>
            <a:xfrm>
              <a:off x="3764778" y="907025"/>
              <a:ext cx="2862710" cy="2854270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366657-D181-4AFC-9260-D308C973A8BE}"/>
                </a:ext>
              </a:extLst>
            </p:cNvPr>
            <p:cNvCxnSpPr>
              <a:cxnSpLocks/>
            </p:cNvCxnSpPr>
            <p:nvPr/>
          </p:nvCxnSpPr>
          <p:spPr>
            <a:xfrm rot="8083077" flipV="1">
              <a:off x="4306908" y="3099510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60427AC-D47A-46F0-A842-0713C6F22BFC}"/>
                </a:ext>
              </a:extLst>
            </p:cNvPr>
            <p:cNvCxnSpPr>
              <a:cxnSpLocks/>
            </p:cNvCxnSpPr>
            <p:nvPr/>
          </p:nvCxnSpPr>
          <p:spPr>
            <a:xfrm rot="8083077" flipH="1">
              <a:off x="5817192" y="1585382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1DA9E6A-E588-415B-9BA0-10D609E41EF2}"/>
                </a:ext>
              </a:extLst>
            </p:cNvPr>
            <p:cNvCxnSpPr>
              <a:cxnSpLocks/>
            </p:cNvCxnSpPr>
            <p:nvPr/>
          </p:nvCxnSpPr>
          <p:spPr>
            <a:xfrm rot="13483077" flipV="1">
              <a:off x="5650559" y="2914901"/>
              <a:ext cx="24847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9FC6E6A-813A-4596-AD77-5BD2C7A046DD}"/>
                </a:ext>
              </a:extLst>
            </p:cNvPr>
            <p:cNvCxnSpPr>
              <a:cxnSpLocks/>
            </p:cNvCxnSpPr>
            <p:nvPr/>
          </p:nvCxnSpPr>
          <p:spPr>
            <a:xfrm rot="13483077" flipH="1">
              <a:off x="4508660" y="1743165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37C1C5-A9E0-4454-97B7-0777011AF451}"/>
                </a:ext>
              </a:extLst>
            </p:cNvPr>
            <p:cNvCxnSpPr>
              <a:cxnSpLocks/>
            </p:cNvCxnSpPr>
            <p:nvPr/>
          </p:nvCxnSpPr>
          <p:spPr>
            <a:xfrm rot="5343037" flipH="1">
              <a:off x="6023059" y="2236381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361C273-2A79-418A-8D82-025CA615AD13}"/>
                </a:ext>
              </a:extLst>
            </p:cNvPr>
            <p:cNvCxnSpPr>
              <a:cxnSpLocks/>
            </p:cNvCxnSpPr>
            <p:nvPr/>
          </p:nvCxnSpPr>
          <p:spPr>
            <a:xfrm rot="16143037" flipH="1">
              <a:off x="4165460" y="2458078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ED82B6-237C-4739-98DC-F428A4FDF0CB}"/>
                </a:ext>
              </a:extLst>
            </p:cNvPr>
            <p:cNvCxnSpPr>
              <a:cxnSpLocks/>
            </p:cNvCxnSpPr>
            <p:nvPr/>
          </p:nvCxnSpPr>
          <p:spPr>
            <a:xfrm rot="21543037" flipH="1">
              <a:off x="4939946" y="3447713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4477789-9B56-4C46-8EAF-45E122A6D7D0}"/>
                </a:ext>
              </a:extLst>
            </p:cNvPr>
            <p:cNvCxnSpPr>
              <a:cxnSpLocks/>
            </p:cNvCxnSpPr>
            <p:nvPr/>
          </p:nvCxnSpPr>
          <p:spPr>
            <a:xfrm rot="10743037" flipH="1">
              <a:off x="5183592" y="1439954"/>
              <a:ext cx="24041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CB610-1E39-49D8-A12D-A838C88DC1D6}"/>
              </a:ext>
            </a:extLst>
          </p:cNvPr>
          <p:cNvGrpSpPr/>
          <p:nvPr/>
        </p:nvGrpSpPr>
        <p:grpSpPr>
          <a:xfrm>
            <a:off x="3631563" y="442157"/>
            <a:ext cx="972751" cy="3080918"/>
            <a:chOff x="764825" y="474505"/>
            <a:chExt cx="3899940" cy="204635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167F644-F1D7-4AF8-800E-E3595FE74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35" y="474505"/>
              <a:ext cx="3885530" cy="201806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639AA2B-E3B3-447E-B8BC-4844A2185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318" y="1132269"/>
              <a:ext cx="2596631" cy="138858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C939E8-A2FC-48F6-A153-5A11757BC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25" y="1825025"/>
              <a:ext cx="1315766" cy="68338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C4DA6C-97B2-4FCE-9A5D-A828967539DE}"/>
                  </a:ext>
                </a:extLst>
              </p:cNvPr>
              <p:cNvSpPr txBox="1"/>
              <p:nvPr/>
            </p:nvSpPr>
            <p:spPr>
              <a:xfrm>
                <a:off x="5247407" y="119341"/>
                <a:ext cx="6041301" cy="266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𝑦𝑑𝑥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𝑥𝑑𝑦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C4DA6C-97B2-4FCE-9A5D-A82896753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07" y="119341"/>
                <a:ext cx="6041301" cy="26675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E6C78-65DC-4004-9880-558150B87613}"/>
                  </a:ext>
                </a:extLst>
              </p:cNvPr>
              <p:cNvSpPr txBox="1"/>
              <p:nvPr/>
            </p:nvSpPr>
            <p:spPr>
              <a:xfrm>
                <a:off x="5996156" y="2823612"/>
                <a:ext cx="1849132" cy="1971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4E6C78-65DC-4004-9880-558150B8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56" y="2823612"/>
                <a:ext cx="1849132" cy="19711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6539BD-FF3E-4AA2-A7C8-B829E6256519}"/>
                  </a:ext>
                </a:extLst>
              </p:cNvPr>
              <p:cNvSpPr txBox="1"/>
              <p:nvPr/>
            </p:nvSpPr>
            <p:spPr>
              <a:xfrm>
                <a:off x="8393952" y="3455259"/>
                <a:ext cx="39444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6539BD-FF3E-4AA2-A7C8-B829E6256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952" y="3455259"/>
                <a:ext cx="394446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6D9FF5-7FC2-4F27-AEF6-988F8BA12F67}"/>
                  </a:ext>
                </a:extLst>
              </p:cNvPr>
              <p:cNvSpPr txBox="1"/>
              <p:nvPr/>
            </p:nvSpPr>
            <p:spPr>
              <a:xfrm>
                <a:off x="1492781" y="2747373"/>
                <a:ext cx="9210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6D9FF5-7FC2-4F27-AEF6-988F8BA12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81" y="2747373"/>
                <a:ext cx="92102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281E77-8EBF-4AD9-B5FA-5A48EC80979C}"/>
                  </a:ext>
                </a:extLst>
              </p:cNvPr>
              <p:cNvSpPr txBox="1"/>
              <p:nvPr/>
            </p:nvSpPr>
            <p:spPr>
              <a:xfrm>
                <a:off x="5903444" y="4785766"/>
                <a:ext cx="557520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40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CA" sz="4000" dirty="0"/>
              </a:p>
              <a:p>
                <a:endParaRPr lang="en-CA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281E77-8EBF-4AD9-B5FA-5A48EC80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44" y="4785766"/>
                <a:ext cx="5575207" cy="25545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1AECF1-B268-4A44-B2C3-B5A63E3A3DA2}"/>
                  </a:ext>
                </a:extLst>
              </p:cNvPr>
              <p:cNvSpPr txBox="1"/>
              <p:nvPr/>
            </p:nvSpPr>
            <p:spPr>
              <a:xfrm>
                <a:off x="4518056" y="4813415"/>
                <a:ext cx="2075565" cy="80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CA" sz="4000" dirty="0"/>
                          <m:t> </m:t>
                        </m:r>
                      </m:e>
                    </m:nary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41AECF1-B268-4A44-B2C3-B5A63E3A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056" y="4813415"/>
                <a:ext cx="2075565" cy="8029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CE38F0-C2F3-40C1-8007-99CD520CF2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80" y="139320"/>
              <a:ext cx="11296800" cy="653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CE38F0-C2F3-40C1-8007-99CD520CF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120" y="129960"/>
                <a:ext cx="11315520" cy="6552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16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68"/>
    </mc:Choice>
    <mc:Fallback xmlns="">
      <p:transition spd="slow" advTm="62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|4.8|3.3|3.6|1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1|1.7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3|0.2|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5.7|2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4.6|3.5|8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7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8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5|0.9|4.1|1.6|3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2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9|17.7|6.7|2.2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7.1|6.9|12.8|4.9|7.7|18.1|1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3|2|28.9|4.9|34.1|8.8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3|5.4|1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9|7.1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3.9|8.2|9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|4.8|3.3|3.6|1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24779</TotalTime>
  <Words>911</Words>
  <Application>Microsoft Office PowerPoint</Application>
  <PresentationFormat>Widescreen</PresentationFormat>
  <Paragraphs>233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Integration With Differential Forms 2 (Examples)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Covector fields are INVARIANT to the choice of coordinates   Covector field components DEPEND on the choice of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Covector fields are INVARIANT to the choice of coordinates  Covector field components DEPEND on the choice of coordinates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Interpretation of Integrals</dc:title>
  <dc:creator>Chris D</dc:creator>
  <cp:lastModifiedBy>Chris D</cp:lastModifiedBy>
  <cp:revision>133</cp:revision>
  <dcterms:created xsi:type="dcterms:W3CDTF">2018-04-30T03:19:02Z</dcterms:created>
  <dcterms:modified xsi:type="dcterms:W3CDTF">2020-09-24T00:23:56Z</dcterms:modified>
</cp:coreProperties>
</file>